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6" r:id="rId2"/>
    <p:sldId id="292" r:id="rId3"/>
    <p:sldId id="297" r:id="rId4"/>
    <p:sldId id="276" r:id="rId5"/>
    <p:sldId id="256" r:id="rId6"/>
    <p:sldId id="295" r:id="rId7"/>
    <p:sldId id="285" r:id="rId8"/>
    <p:sldId id="283" r:id="rId9"/>
    <p:sldId id="275" r:id="rId10"/>
    <p:sldId id="257" r:id="rId11"/>
    <p:sldId id="273" r:id="rId12"/>
    <p:sldId id="274" r:id="rId13"/>
    <p:sldId id="262" r:id="rId14"/>
    <p:sldId id="278" r:id="rId15"/>
    <p:sldId id="265" r:id="rId16"/>
    <p:sldId id="264" r:id="rId17"/>
    <p:sldId id="280" r:id="rId18"/>
  </p:sldIdLst>
  <p:sldSz cx="9144000" cy="5486400"/>
  <p:notesSz cx="6858000" cy="9144000"/>
  <p:defaultTextStyle>
    <a:defPPr>
      <a:defRPr lang="en-US"/>
    </a:defPPr>
    <a:lvl1pPr marL="0" algn="l" defTabSz="614477" rtl="0" eaLnBrk="1" latinLnBrk="0" hangingPunct="1">
      <a:defRPr sz="1210" kern="1200">
        <a:solidFill>
          <a:schemeClr val="tx1"/>
        </a:solidFill>
        <a:latin typeface="+mn-lt"/>
        <a:ea typeface="+mn-ea"/>
        <a:cs typeface="+mn-cs"/>
      </a:defRPr>
    </a:lvl1pPr>
    <a:lvl2pPr marL="307238" algn="l" defTabSz="614477" rtl="0" eaLnBrk="1" latinLnBrk="0" hangingPunct="1">
      <a:defRPr sz="1210" kern="1200">
        <a:solidFill>
          <a:schemeClr val="tx1"/>
        </a:solidFill>
        <a:latin typeface="+mn-lt"/>
        <a:ea typeface="+mn-ea"/>
        <a:cs typeface="+mn-cs"/>
      </a:defRPr>
    </a:lvl2pPr>
    <a:lvl3pPr marL="614477" algn="l" defTabSz="614477" rtl="0" eaLnBrk="1" latinLnBrk="0" hangingPunct="1">
      <a:defRPr sz="1210" kern="1200">
        <a:solidFill>
          <a:schemeClr val="tx1"/>
        </a:solidFill>
        <a:latin typeface="+mn-lt"/>
        <a:ea typeface="+mn-ea"/>
        <a:cs typeface="+mn-cs"/>
      </a:defRPr>
    </a:lvl3pPr>
    <a:lvl4pPr marL="921715" algn="l" defTabSz="614477" rtl="0" eaLnBrk="1" latinLnBrk="0" hangingPunct="1">
      <a:defRPr sz="1210" kern="1200">
        <a:solidFill>
          <a:schemeClr val="tx1"/>
        </a:solidFill>
        <a:latin typeface="+mn-lt"/>
        <a:ea typeface="+mn-ea"/>
        <a:cs typeface="+mn-cs"/>
      </a:defRPr>
    </a:lvl4pPr>
    <a:lvl5pPr marL="1228954" algn="l" defTabSz="614477" rtl="0" eaLnBrk="1" latinLnBrk="0" hangingPunct="1">
      <a:defRPr sz="1210" kern="1200">
        <a:solidFill>
          <a:schemeClr val="tx1"/>
        </a:solidFill>
        <a:latin typeface="+mn-lt"/>
        <a:ea typeface="+mn-ea"/>
        <a:cs typeface="+mn-cs"/>
      </a:defRPr>
    </a:lvl5pPr>
    <a:lvl6pPr marL="1536192" algn="l" defTabSz="614477" rtl="0" eaLnBrk="1" latinLnBrk="0" hangingPunct="1">
      <a:defRPr sz="1210" kern="1200">
        <a:solidFill>
          <a:schemeClr val="tx1"/>
        </a:solidFill>
        <a:latin typeface="+mn-lt"/>
        <a:ea typeface="+mn-ea"/>
        <a:cs typeface="+mn-cs"/>
      </a:defRPr>
    </a:lvl6pPr>
    <a:lvl7pPr marL="1843430" algn="l" defTabSz="614477" rtl="0" eaLnBrk="1" latinLnBrk="0" hangingPunct="1">
      <a:defRPr sz="1210" kern="1200">
        <a:solidFill>
          <a:schemeClr val="tx1"/>
        </a:solidFill>
        <a:latin typeface="+mn-lt"/>
        <a:ea typeface="+mn-ea"/>
        <a:cs typeface="+mn-cs"/>
      </a:defRPr>
    </a:lvl7pPr>
    <a:lvl8pPr marL="2150669" algn="l" defTabSz="614477" rtl="0" eaLnBrk="1" latinLnBrk="0" hangingPunct="1">
      <a:defRPr sz="1210" kern="1200">
        <a:solidFill>
          <a:schemeClr val="tx1"/>
        </a:solidFill>
        <a:latin typeface="+mn-lt"/>
        <a:ea typeface="+mn-ea"/>
        <a:cs typeface="+mn-cs"/>
      </a:defRPr>
    </a:lvl8pPr>
    <a:lvl9pPr marL="2457907" algn="l" defTabSz="614477" rtl="0" eaLnBrk="1" latinLnBrk="0" hangingPunct="1">
      <a:defRPr sz="121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28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E877E7-2B37-47B2-B3A8-0FC96973ADBF}" v="5" dt="2024-12-16T18:16:22.6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howGuides="1">
      <p:cViewPr varScale="1">
        <p:scale>
          <a:sx n="198" d="100"/>
          <a:sy n="198" d="100"/>
        </p:scale>
        <p:origin x="696" y="96"/>
      </p:cViewPr>
      <p:guideLst>
        <p:guide orient="horz" pos="172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w Chamberlin" userId="59391209-3da0-44c4-ae09-3f3bfbd72a13" providerId="ADAL" clId="{54E877E7-2B37-47B2-B3A8-0FC96973ADBF}"/>
    <pc:docChg chg="undo custSel addSld delSld modSld sldOrd">
      <pc:chgData name="Andrew Chamberlin" userId="59391209-3da0-44c4-ae09-3f3bfbd72a13" providerId="ADAL" clId="{54E877E7-2B37-47B2-B3A8-0FC96973ADBF}" dt="2024-12-16T18:17:19.601" v="1082" actId="20577"/>
      <pc:docMkLst>
        <pc:docMk/>
      </pc:docMkLst>
      <pc:sldChg chg="delSp modSp mod">
        <pc:chgData name="Andrew Chamberlin" userId="59391209-3da0-44c4-ae09-3f3bfbd72a13" providerId="ADAL" clId="{54E877E7-2B37-47B2-B3A8-0FC96973ADBF}" dt="2024-12-16T18:02:16.767" v="224" actId="478"/>
        <pc:sldMkLst>
          <pc:docMk/>
          <pc:sldMk cId="1555039007" sldId="256"/>
        </pc:sldMkLst>
        <pc:spChg chg="del mod">
          <ac:chgData name="Andrew Chamberlin" userId="59391209-3da0-44c4-ae09-3f3bfbd72a13" providerId="ADAL" clId="{54E877E7-2B37-47B2-B3A8-0FC96973ADBF}" dt="2024-12-16T18:02:13.655" v="222" actId="478"/>
          <ac:spMkLst>
            <pc:docMk/>
            <pc:sldMk cId="1555039007" sldId="256"/>
            <ac:spMk id="27" creationId="{7BE2625B-4F43-E083-FC57-7B167FE3D67A}"/>
          </ac:spMkLst>
        </pc:spChg>
        <pc:cxnChg chg="del mod">
          <ac:chgData name="Andrew Chamberlin" userId="59391209-3da0-44c4-ae09-3f3bfbd72a13" providerId="ADAL" clId="{54E877E7-2B37-47B2-B3A8-0FC96973ADBF}" dt="2024-12-16T18:02:16.767" v="224" actId="478"/>
          <ac:cxnSpMkLst>
            <pc:docMk/>
            <pc:sldMk cId="1555039007" sldId="256"/>
            <ac:cxnSpMk id="13" creationId="{15457BCC-F1A3-5ECB-6C80-EBA9325BC4B8}"/>
          </ac:cxnSpMkLst>
        </pc:cxnChg>
      </pc:sldChg>
      <pc:sldChg chg="mod modShow">
        <pc:chgData name="Andrew Chamberlin" userId="59391209-3da0-44c4-ae09-3f3bfbd72a13" providerId="ADAL" clId="{54E877E7-2B37-47B2-B3A8-0FC96973ADBF}" dt="2024-12-16T17:59:31.329" v="13" actId="729"/>
        <pc:sldMkLst>
          <pc:docMk/>
          <pc:sldMk cId="1205089179" sldId="257"/>
        </pc:sldMkLst>
      </pc:sldChg>
      <pc:sldChg chg="del">
        <pc:chgData name="Andrew Chamberlin" userId="59391209-3da0-44c4-ae09-3f3bfbd72a13" providerId="ADAL" clId="{54E877E7-2B37-47B2-B3A8-0FC96973ADBF}" dt="2024-12-16T17:58:06.041" v="0" actId="47"/>
        <pc:sldMkLst>
          <pc:docMk/>
          <pc:sldMk cId="4042683328" sldId="261"/>
        </pc:sldMkLst>
      </pc:sldChg>
      <pc:sldChg chg="mod modShow">
        <pc:chgData name="Andrew Chamberlin" userId="59391209-3da0-44c4-ae09-3f3bfbd72a13" providerId="ADAL" clId="{54E877E7-2B37-47B2-B3A8-0FC96973ADBF}" dt="2024-12-16T17:59:31.329" v="13" actId="729"/>
        <pc:sldMkLst>
          <pc:docMk/>
          <pc:sldMk cId="2736758061" sldId="262"/>
        </pc:sldMkLst>
      </pc:sldChg>
      <pc:sldChg chg="del">
        <pc:chgData name="Andrew Chamberlin" userId="59391209-3da0-44c4-ae09-3f3bfbd72a13" providerId="ADAL" clId="{54E877E7-2B37-47B2-B3A8-0FC96973ADBF}" dt="2024-12-16T17:58:09.332" v="1" actId="47"/>
        <pc:sldMkLst>
          <pc:docMk/>
          <pc:sldMk cId="646820084" sldId="263"/>
        </pc:sldMkLst>
      </pc:sldChg>
      <pc:sldChg chg="mod modShow">
        <pc:chgData name="Andrew Chamberlin" userId="59391209-3da0-44c4-ae09-3f3bfbd72a13" providerId="ADAL" clId="{54E877E7-2B37-47B2-B3A8-0FC96973ADBF}" dt="2024-12-16T17:59:31.329" v="13" actId="729"/>
        <pc:sldMkLst>
          <pc:docMk/>
          <pc:sldMk cId="1022894747" sldId="264"/>
        </pc:sldMkLst>
      </pc:sldChg>
      <pc:sldChg chg="mod modShow">
        <pc:chgData name="Andrew Chamberlin" userId="59391209-3da0-44c4-ae09-3f3bfbd72a13" providerId="ADAL" clId="{54E877E7-2B37-47B2-B3A8-0FC96973ADBF}" dt="2024-12-16T17:59:31.329" v="13" actId="729"/>
        <pc:sldMkLst>
          <pc:docMk/>
          <pc:sldMk cId="346036297" sldId="265"/>
        </pc:sldMkLst>
      </pc:sldChg>
      <pc:sldChg chg="del">
        <pc:chgData name="Andrew Chamberlin" userId="59391209-3da0-44c4-ae09-3f3bfbd72a13" providerId="ADAL" clId="{54E877E7-2B37-47B2-B3A8-0FC96973ADBF}" dt="2024-12-16T17:58:14.172" v="2" actId="47"/>
        <pc:sldMkLst>
          <pc:docMk/>
          <pc:sldMk cId="1842635818" sldId="272"/>
        </pc:sldMkLst>
      </pc:sldChg>
      <pc:sldChg chg="mod modShow">
        <pc:chgData name="Andrew Chamberlin" userId="59391209-3da0-44c4-ae09-3f3bfbd72a13" providerId="ADAL" clId="{54E877E7-2B37-47B2-B3A8-0FC96973ADBF}" dt="2024-12-16T17:59:31.329" v="13" actId="729"/>
        <pc:sldMkLst>
          <pc:docMk/>
          <pc:sldMk cId="1669880999" sldId="273"/>
        </pc:sldMkLst>
      </pc:sldChg>
      <pc:sldChg chg="mod modShow">
        <pc:chgData name="Andrew Chamberlin" userId="59391209-3da0-44c4-ae09-3f3bfbd72a13" providerId="ADAL" clId="{54E877E7-2B37-47B2-B3A8-0FC96973ADBF}" dt="2024-12-16T17:59:31.329" v="13" actId="729"/>
        <pc:sldMkLst>
          <pc:docMk/>
          <pc:sldMk cId="1575342153" sldId="274"/>
        </pc:sldMkLst>
      </pc:sldChg>
      <pc:sldChg chg="mod modShow">
        <pc:chgData name="Andrew Chamberlin" userId="59391209-3da0-44c4-ae09-3f3bfbd72a13" providerId="ADAL" clId="{54E877E7-2B37-47B2-B3A8-0FC96973ADBF}" dt="2024-12-16T17:59:31.329" v="13" actId="729"/>
        <pc:sldMkLst>
          <pc:docMk/>
          <pc:sldMk cId="204994142" sldId="275"/>
        </pc:sldMkLst>
      </pc:sldChg>
      <pc:sldChg chg="modSp mod">
        <pc:chgData name="Andrew Chamberlin" userId="59391209-3da0-44c4-ae09-3f3bfbd72a13" providerId="ADAL" clId="{54E877E7-2B37-47B2-B3A8-0FC96973ADBF}" dt="2024-12-16T18:17:19.601" v="1082" actId="20577"/>
        <pc:sldMkLst>
          <pc:docMk/>
          <pc:sldMk cId="3042793957" sldId="276"/>
        </pc:sldMkLst>
        <pc:spChg chg="mod">
          <ac:chgData name="Andrew Chamberlin" userId="59391209-3da0-44c4-ae09-3f3bfbd72a13" providerId="ADAL" clId="{54E877E7-2B37-47B2-B3A8-0FC96973ADBF}" dt="2024-12-16T18:17:19.601" v="1082" actId="20577"/>
          <ac:spMkLst>
            <pc:docMk/>
            <pc:sldMk cId="3042793957" sldId="276"/>
            <ac:spMk id="2" creationId="{27D02A94-C23F-47DC-A1C8-B39156FAB234}"/>
          </ac:spMkLst>
        </pc:spChg>
        <pc:spChg chg="mod">
          <ac:chgData name="Andrew Chamberlin" userId="59391209-3da0-44c4-ae09-3f3bfbd72a13" providerId="ADAL" clId="{54E877E7-2B37-47B2-B3A8-0FC96973ADBF}" dt="2024-12-16T18:01:59.423" v="219" actId="2710"/>
          <ac:spMkLst>
            <pc:docMk/>
            <pc:sldMk cId="3042793957" sldId="276"/>
            <ac:spMk id="3" creationId="{61801F7B-94BF-40E5-BE47-A484BD0A2798}"/>
          </ac:spMkLst>
        </pc:spChg>
      </pc:sldChg>
      <pc:sldChg chg="del">
        <pc:chgData name="Andrew Chamberlin" userId="59391209-3da0-44c4-ae09-3f3bfbd72a13" providerId="ADAL" clId="{54E877E7-2B37-47B2-B3A8-0FC96973ADBF}" dt="2024-12-16T17:58:39.900" v="4" actId="47"/>
        <pc:sldMkLst>
          <pc:docMk/>
          <pc:sldMk cId="247556992" sldId="277"/>
        </pc:sldMkLst>
      </pc:sldChg>
      <pc:sldChg chg="mod modShow">
        <pc:chgData name="Andrew Chamberlin" userId="59391209-3da0-44c4-ae09-3f3bfbd72a13" providerId="ADAL" clId="{54E877E7-2B37-47B2-B3A8-0FC96973ADBF}" dt="2024-12-16T17:59:31.329" v="13" actId="729"/>
        <pc:sldMkLst>
          <pc:docMk/>
          <pc:sldMk cId="2869048431" sldId="278"/>
        </pc:sldMkLst>
      </pc:sldChg>
      <pc:sldChg chg="del">
        <pc:chgData name="Andrew Chamberlin" userId="59391209-3da0-44c4-ae09-3f3bfbd72a13" providerId="ADAL" clId="{54E877E7-2B37-47B2-B3A8-0FC96973ADBF}" dt="2024-12-16T17:58:51.071" v="11" actId="47"/>
        <pc:sldMkLst>
          <pc:docMk/>
          <pc:sldMk cId="1043194751" sldId="279"/>
        </pc:sldMkLst>
      </pc:sldChg>
      <pc:sldChg chg="mod modShow">
        <pc:chgData name="Andrew Chamberlin" userId="59391209-3da0-44c4-ae09-3f3bfbd72a13" providerId="ADAL" clId="{54E877E7-2B37-47B2-B3A8-0FC96973ADBF}" dt="2024-12-16T17:59:31.329" v="13" actId="729"/>
        <pc:sldMkLst>
          <pc:docMk/>
          <pc:sldMk cId="1486862228" sldId="280"/>
        </pc:sldMkLst>
      </pc:sldChg>
      <pc:sldChg chg="del">
        <pc:chgData name="Andrew Chamberlin" userId="59391209-3da0-44c4-ae09-3f3bfbd72a13" providerId="ADAL" clId="{54E877E7-2B37-47B2-B3A8-0FC96973ADBF}" dt="2024-12-16T17:58:37.788" v="3" actId="47"/>
        <pc:sldMkLst>
          <pc:docMk/>
          <pc:sldMk cId="1053127632" sldId="281"/>
        </pc:sldMkLst>
      </pc:sldChg>
      <pc:sldChg chg="del">
        <pc:chgData name="Andrew Chamberlin" userId="59391209-3da0-44c4-ae09-3f3bfbd72a13" providerId="ADAL" clId="{54E877E7-2B37-47B2-B3A8-0FC96973ADBF}" dt="2024-12-16T17:58:52.056" v="12" actId="47"/>
        <pc:sldMkLst>
          <pc:docMk/>
          <pc:sldMk cId="615790264" sldId="282"/>
        </pc:sldMkLst>
      </pc:sldChg>
      <pc:sldChg chg="del">
        <pc:chgData name="Andrew Chamberlin" userId="59391209-3da0-44c4-ae09-3f3bfbd72a13" providerId="ADAL" clId="{54E877E7-2B37-47B2-B3A8-0FC96973ADBF}" dt="2024-12-16T17:58:49.928" v="10" actId="47"/>
        <pc:sldMkLst>
          <pc:docMk/>
          <pc:sldMk cId="1911408044" sldId="286"/>
        </pc:sldMkLst>
      </pc:sldChg>
      <pc:sldChg chg="del">
        <pc:chgData name="Andrew Chamberlin" userId="59391209-3da0-44c4-ae09-3f3bfbd72a13" providerId="ADAL" clId="{54E877E7-2B37-47B2-B3A8-0FC96973ADBF}" dt="2024-12-16T17:58:47.479" v="8" actId="47"/>
        <pc:sldMkLst>
          <pc:docMk/>
          <pc:sldMk cId="572085932" sldId="287"/>
        </pc:sldMkLst>
      </pc:sldChg>
      <pc:sldChg chg="del">
        <pc:chgData name="Andrew Chamberlin" userId="59391209-3da0-44c4-ae09-3f3bfbd72a13" providerId="ADAL" clId="{54E877E7-2B37-47B2-B3A8-0FC96973ADBF}" dt="2024-12-16T17:58:48.170" v="9" actId="47"/>
        <pc:sldMkLst>
          <pc:docMk/>
          <pc:sldMk cId="1232657212" sldId="288"/>
        </pc:sldMkLst>
      </pc:sldChg>
      <pc:sldChg chg="del">
        <pc:chgData name="Andrew Chamberlin" userId="59391209-3da0-44c4-ae09-3f3bfbd72a13" providerId="ADAL" clId="{54E877E7-2B37-47B2-B3A8-0FC96973ADBF}" dt="2024-12-16T17:58:45.936" v="7" actId="47"/>
        <pc:sldMkLst>
          <pc:docMk/>
          <pc:sldMk cId="1225358294" sldId="289"/>
        </pc:sldMkLst>
      </pc:sldChg>
      <pc:sldChg chg="del">
        <pc:chgData name="Andrew Chamberlin" userId="59391209-3da0-44c4-ae09-3f3bfbd72a13" providerId="ADAL" clId="{54E877E7-2B37-47B2-B3A8-0FC96973ADBF}" dt="2024-12-16T17:58:43.077" v="6" actId="47"/>
        <pc:sldMkLst>
          <pc:docMk/>
          <pc:sldMk cId="2405453695" sldId="290"/>
        </pc:sldMkLst>
      </pc:sldChg>
      <pc:sldChg chg="del">
        <pc:chgData name="Andrew Chamberlin" userId="59391209-3da0-44c4-ae09-3f3bfbd72a13" providerId="ADAL" clId="{54E877E7-2B37-47B2-B3A8-0FC96973ADBF}" dt="2024-12-16T17:58:41.408" v="5" actId="47"/>
        <pc:sldMkLst>
          <pc:docMk/>
          <pc:sldMk cId="2848327062" sldId="291"/>
        </pc:sldMkLst>
      </pc:sldChg>
      <pc:sldChg chg="modSp mod">
        <pc:chgData name="Andrew Chamberlin" userId="59391209-3da0-44c4-ae09-3f3bfbd72a13" providerId="ADAL" clId="{54E877E7-2B37-47B2-B3A8-0FC96973ADBF}" dt="2024-12-16T18:04:54.724" v="551" actId="20577"/>
        <pc:sldMkLst>
          <pc:docMk/>
          <pc:sldMk cId="1984732601" sldId="292"/>
        </pc:sldMkLst>
        <pc:spChg chg="mod">
          <ac:chgData name="Andrew Chamberlin" userId="59391209-3da0-44c4-ae09-3f3bfbd72a13" providerId="ADAL" clId="{54E877E7-2B37-47B2-B3A8-0FC96973ADBF}" dt="2024-12-16T18:00:37.712" v="142" actId="20577"/>
          <ac:spMkLst>
            <pc:docMk/>
            <pc:sldMk cId="1984732601" sldId="292"/>
            <ac:spMk id="2" creationId="{9562A017-FCDB-BADC-6D08-567332F59D88}"/>
          </ac:spMkLst>
        </pc:spChg>
        <pc:spChg chg="mod">
          <ac:chgData name="Andrew Chamberlin" userId="59391209-3da0-44c4-ae09-3f3bfbd72a13" providerId="ADAL" clId="{54E877E7-2B37-47B2-B3A8-0FC96973ADBF}" dt="2024-12-16T18:04:54.724" v="551" actId="20577"/>
          <ac:spMkLst>
            <pc:docMk/>
            <pc:sldMk cId="1984732601" sldId="292"/>
            <ac:spMk id="3" creationId="{57D759D0-8AD6-9C75-8568-5036ED629D64}"/>
          </ac:spMkLst>
        </pc:spChg>
      </pc:sldChg>
      <pc:sldChg chg="addSp delSp modSp new mod ord">
        <pc:chgData name="Andrew Chamberlin" userId="59391209-3da0-44c4-ae09-3f3bfbd72a13" providerId="ADAL" clId="{54E877E7-2B37-47B2-B3A8-0FC96973ADBF}" dt="2024-12-16T18:07:02.717" v="803" actId="20577"/>
        <pc:sldMkLst>
          <pc:docMk/>
          <pc:sldMk cId="3446576119" sldId="296"/>
        </pc:sldMkLst>
        <pc:spChg chg="mod">
          <ac:chgData name="Andrew Chamberlin" userId="59391209-3da0-44c4-ae09-3f3bfbd72a13" providerId="ADAL" clId="{54E877E7-2B37-47B2-B3A8-0FC96973ADBF}" dt="2024-12-16T18:00:10.250" v="131" actId="27636"/>
          <ac:spMkLst>
            <pc:docMk/>
            <pc:sldMk cId="3446576119" sldId="296"/>
            <ac:spMk id="2" creationId="{8D0FFF12-97DA-5E9D-5796-455CFC1C8C11}"/>
          </ac:spMkLst>
        </pc:spChg>
        <pc:spChg chg="del">
          <ac:chgData name="Andrew Chamberlin" userId="59391209-3da0-44c4-ae09-3f3bfbd72a13" providerId="ADAL" clId="{54E877E7-2B37-47B2-B3A8-0FC96973ADBF}" dt="2024-12-16T18:00:18.267" v="132" actId="478"/>
          <ac:spMkLst>
            <pc:docMk/>
            <pc:sldMk cId="3446576119" sldId="296"/>
            <ac:spMk id="3" creationId="{D6298994-1F79-0E31-5A38-2471E7B092F6}"/>
          </ac:spMkLst>
        </pc:spChg>
        <pc:spChg chg="add mod">
          <ac:chgData name="Andrew Chamberlin" userId="59391209-3da0-44c4-ae09-3f3bfbd72a13" providerId="ADAL" clId="{54E877E7-2B37-47B2-B3A8-0FC96973ADBF}" dt="2024-12-16T18:07:02.717" v="803" actId="20577"/>
          <ac:spMkLst>
            <pc:docMk/>
            <pc:sldMk cId="3446576119" sldId="296"/>
            <ac:spMk id="4" creationId="{285B1C72-532F-440D-2D0B-67C0D6EDAB7D}"/>
          </ac:spMkLst>
        </pc:spChg>
      </pc:sldChg>
      <pc:sldChg chg="modSp new mod ord">
        <pc:chgData name="Andrew Chamberlin" userId="59391209-3da0-44c4-ae09-3f3bfbd72a13" providerId="ADAL" clId="{54E877E7-2B37-47B2-B3A8-0FC96973ADBF}" dt="2024-12-16T18:16:46.940" v="1074" actId="20577"/>
        <pc:sldMkLst>
          <pc:docMk/>
          <pc:sldMk cId="2083711950" sldId="297"/>
        </pc:sldMkLst>
        <pc:spChg chg="mod">
          <ac:chgData name="Andrew Chamberlin" userId="59391209-3da0-44c4-ae09-3f3bfbd72a13" providerId="ADAL" clId="{54E877E7-2B37-47B2-B3A8-0FC96973ADBF}" dt="2024-12-16T18:07:30.486" v="827" actId="20577"/>
          <ac:spMkLst>
            <pc:docMk/>
            <pc:sldMk cId="2083711950" sldId="297"/>
            <ac:spMk id="2" creationId="{58EA1FE5-F765-BF10-8857-5DEABF21D886}"/>
          </ac:spMkLst>
        </pc:spChg>
        <pc:spChg chg="mod">
          <ac:chgData name="Andrew Chamberlin" userId="59391209-3da0-44c4-ae09-3f3bfbd72a13" providerId="ADAL" clId="{54E877E7-2B37-47B2-B3A8-0FC96973ADBF}" dt="2024-12-16T18:16:46.940" v="1074" actId="20577"/>
          <ac:spMkLst>
            <pc:docMk/>
            <pc:sldMk cId="2083711950" sldId="297"/>
            <ac:spMk id="3" creationId="{3B8B5F2F-29D4-57D6-534A-AC0D82DA199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97890"/>
            <a:ext cx="6858000" cy="191008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881630"/>
            <a:ext cx="6858000" cy="132461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7C8D2-10BE-49DC-AE58-12119E02C9D3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850D5-2CD0-40A9-A71B-777E7485F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660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7C8D2-10BE-49DC-AE58-12119E02C9D3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850D5-2CD0-40A9-A71B-777E7485F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273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92100"/>
            <a:ext cx="1971675" cy="46494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92100"/>
            <a:ext cx="5800725" cy="464947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7C8D2-10BE-49DC-AE58-12119E02C9D3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850D5-2CD0-40A9-A71B-777E7485F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044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7C8D2-10BE-49DC-AE58-12119E02C9D3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850D5-2CD0-40A9-A71B-777E7485F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158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367791"/>
            <a:ext cx="7886700" cy="228219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671571"/>
            <a:ext cx="7886700" cy="120015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7C8D2-10BE-49DC-AE58-12119E02C9D3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850D5-2CD0-40A9-A71B-777E7485F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725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460500"/>
            <a:ext cx="3886200" cy="348107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460500"/>
            <a:ext cx="3886200" cy="348107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7C8D2-10BE-49DC-AE58-12119E02C9D3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850D5-2CD0-40A9-A71B-777E7485F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076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92101"/>
            <a:ext cx="7886700" cy="106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344930"/>
            <a:ext cx="3868340" cy="65913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04060"/>
            <a:ext cx="3868340" cy="294767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344930"/>
            <a:ext cx="3887391" cy="65913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04060"/>
            <a:ext cx="3887391" cy="294767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7C8D2-10BE-49DC-AE58-12119E02C9D3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850D5-2CD0-40A9-A71B-777E7485F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135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7C8D2-10BE-49DC-AE58-12119E02C9D3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850D5-2CD0-40A9-A71B-777E7485F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087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7C8D2-10BE-49DC-AE58-12119E02C9D3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850D5-2CD0-40A9-A71B-777E7485F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127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760"/>
            <a:ext cx="2949178" cy="128016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89940"/>
            <a:ext cx="4629150" cy="38989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645920"/>
            <a:ext cx="2949178" cy="304927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7C8D2-10BE-49DC-AE58-12119E02C9D3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850D5-2CD0-40A9-A71B-777E7485F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907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760"/>
            <a:ext cx="2949178" cy="128016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89940"/>
            <a:ext cx="4629150" cy="3898900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645920"/>
            <a:ext cx="2949178" cy="304927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7C8D2-10BE-49DC-AE58-12119E02C9D3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850D5-2CD0-40A9-A71B-777E7485F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510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92101"/>
            <a:ext cx="7886700" cy="1060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460500"/>
            <a:ext cx="7886700" cy="34810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085080"/>
            <a:ext cx="205740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7C8D2-10BE-49DC-AE58-12119E02C9D3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085080"/>
            <a:ext cx="308610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085080"/>
            <a:ext cx="2057400" cy="292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850D5-2CD0-40A9-A71B-777E7485F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276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o.uvm.edu/phplanning" TargetMode="External"/><Relationship Id="rId2" Type="http://schemas.openxmlformats.org/officeDocument/2006/relationships/hyperlink" Target="https://go.uvm.edu/phc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ageng@uvm.edu" TargetMode="External"/><Relationship Id="rId4" Type="http://schemas.openxmlformats.org/officeDocument/2006/relationships/hyperlink" Target="https://blog.uvm.edu/cwcallah/post-harvest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FFF12-97DA-5E9D-5796-455CFC1C8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Welcome! Please use these examples and templates to help design your ideal wash/pack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85B1C72-532F-440D-2D0B-67C0D6EDA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60500"/>
            <a:ext cx="7886700" cy="3481070"/>
          </a:xfrm>
        </p:spPr>
        <p:txBody>
          <a:bodyPr/>
          <a:lstStyle/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It may be helpful to duplicate the example that closely matches you farm and edit from there, or create a new slide and copy and paste components from the toolbox. 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Resize accordingly under shape format. I find it easiest to use a scale of 1” = 1’ so (Example dimensions of 2.8”x4.5”shape = 28ft x 45ft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Recolor the blocks as you see fit. </a:t>
            </a:r>
          </a:p>
        </p:txBody>
      </p:sp>
    </p:spTree>
    <p:extLst>
      <p:ext uri="{BB962C8B-B14F-4D97-AF65-F5344CB8AC3E}">
        <p14:creationId xmlns:p14="http://schemas.microsoft.com/office/powerpoint/2010/main" val="3446576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37756" y="1080546"/>
            <a:ext cx="4389120" cy="32918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28800" y="1080546"/>
            <a:ext cx="2194560" cy="1170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823027" y="2374777"/>
            <a:ext cx="1280160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Cooler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(10’x14’)</a:t>
            </a:r>
          </a:p>
        </p:txBody>
      </p:sp>
      <p:sp>
        <p:nvSpPr>
          <p:cNvPr id="10" name="Rectangle 9"/>
          <p:cNvSpPr/>
          <p:nvPr/>
        </p:nvSpPr>
        <p:spPr>
          <a:xfrm>
            <a:off x="1828800" y="3276600"/>
            <a:ext cx="2651760" cy="10972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257503" y="1765134"/>
            <a:ext cx="1243943" cy="4571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Floor Drain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242775" y="1068382"/>
            <a:ext cx="548640" cy="329333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Concrete Apron</a:t>
            </a:r>
          </a:p>
          <a:p>
            <a:pPr algn="ctr"/>
            <a:r>
              <a:rPr lang="en-US" sz="7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(12’x36’)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988147" y="1203294"/>
            <a:ext cx="15932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Wash &amp; Pack Space</a:t>
            </a:r>
          </a:p>
          <a:p>
            <a:r>
              <a:rPr lang="en-US" sz="1400" dirty="0"/>
              <a:t>(approx. 14’x16’)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24586" y="2453657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36’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79991" y="4425947"/>
            <a:ext cx="3642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48’</a:t>
            </a:r>
          </a:p>
        </p:txBody>
      </p:sp>
      <p:sp>
        <p:nvSpPr>
          <p:cNvPr id="3" name="Rectangle 2"/>
          <p:cNvSpPr/>
          <p:nvPr/>
        </p:nvSpPr>
        <p:spPr>
          <a:xfrm>
            <a:off x="1794760" y="816949"/>
            <a:ext cx="15500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Total Area = (1,728ft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²</a:t>
            </a:r>
            <a:r>
              <a:rPr lang="en-US" sz="1200" dirty="0"/>
              <a:t>)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1833278" y="4444818"/>
            <a:ext cx="4958137" cy="80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858000" y="1114062"/>
            <a:ext cx="0" cy="325811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4484708" y="2667000"/>
            <a:ext cx="457200" cy="10972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Stairs</a:t>
            </a:r>
            <a:endParaRPr lang="en-US" sz="7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7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(4’x12’)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687192" y="2994355"/>
            <a:ext cx="548640" cy="5486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549252" y="3074108"/>
            <a:ext cx="849570" cy="586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Bathroom</a:t>
            </a:r>
          </a:p>
          <a:p>
            <a:pPr algn="ctr"/>
            <a:r>
              <a:rPr lang="en-US" sz="1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(6’x6’)</a:t>
            </a:r>
          </a:p>
          <a:p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787558" y="3466768"/>
            <a:ext cx="91440" cy="731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814896" y="1702339"/>
            <a:ext cx="45720" cy="3657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462092" y="3957986"/>
            <a:ext cx="45720" cy="2743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735986" y="2358705"/>
            <a:ext cx="274320" cy="45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836877" y="4358871"/>
            <a:ext cx="274320" cy="45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186741" y="1352557"/>
            <a:ext cx="91440" cy="731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054801" y="3724621"/>
            <a:ext cx="16076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Workshop (12’x29’)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344762" y="1114062"/>
            <a:ext cx="2880028" cy="1552938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1673167-2DD1-4E3B-B0A7-72D5AEF6CBFC}"/>
              </a:ext>
            </a:extLst>
          </p:cNvPr>
          <p:cNvSpPr txBox="1"/>
          <p:nvPr/>
        </p:nvSpPr>
        <p:spPr>
          <a:xfrm>
            <a:off x="457200" y="4724400"/>
            <a:ext cx="26825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Footprint Farm</a:t>
            </a:r>
          </a:p>
        </p:txBody>
      </p:sp>
    </p:spTree>
    <p:extLst>
      <p:ext uri="{BB962C8B-B14F-4D97-AF65-F5344CB8AC3E}">
        <p14:creationId xmlns:p14="http://schemas.microsoft.com/office/powerpoint/2010/main" val="1205089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11708" y="914420"/>
            <a:ext cx="6217920" cy="32918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06268" y="914420"/>
            <a:ext cx="4023360" cy="116893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Other farm storage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498108" y="2083358"/>
            <a:ext cx="731520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Zone4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(8’x10’)</a:t>
            </a:r>
          </a:p>
        </p:txBody>
      </p:sp>
      <p:sp>
        <p:nvSpPr>
          <p:cNvPr id="7" name="Rectangle 6"/>
          <p:cNvSpPr/>
          <p:nvPr/>
        </p:nvSpPr>
        <p:spPr>
          <a:xfrm>
            <a:off x="2011708" y="912926"/>
            <a:ext cx="2194560" cy="1170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35068" y="2083358"/>
            <a:ext cx="731520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Zone2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(8’x10’)</a:t>
            </a:r>
          </a:p>
        </p:txBody>
      </p:sp>
      <p:sp>
        <p:nvSpPr>
          <p:cNvPr id="9" name="Rectangle 8"/>
          <p:cNvSpPr/>
          <p:nvPr/>
        </p:nvSpPr>
        <p:spPr>
          <a:xfrm>
            <a:off x="6770473" y="2083358"/>
            <a:ext cx="731520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Zone3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(8x10’)</a:t>
            </a:r>
          </a:p>
        </p:txBody>
      </p:sp>
      <p:sp>
        <p:nvSpPr>
          <p:cNvPr id="10" name="Rectangle 9"/>
          <p:cNvSpPr/>
          <p:nvPr/>
        </p:nvSpPr>
        <p:spPr>
          <a:xfrm>
            <a:off x="2011708" y="3108980"/>
            <a:ext cx="1188720" cy="10972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68165" y="3130047"/>
            <a:ext cx="3547872" cy="9144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Floor Drain (1’x38’)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12486" y="912926"/>
            <a:ext cx="1097280" cy="329333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Loading Dock (12’x36’)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68909" y="1203981"/>
            <a:ext cx="1263487" cy="464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Packing Material </a:t>
            </a:r>
          </a:p>
          <a:p>
            <a:r>
              <a:rPr lang="en-US" dirty="0"/>
              <a:t>Storage Space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02509" y="3503732"/>
            <a:ext cx="15932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Wash &amp; Pack Space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849908" y="929661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24’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12466" y="3067599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23’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73335" y="396040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68’</a:t>
            </a:r>
          </a:p>
        </p:txBody>
      </p:sp>
      <p:sp>
        <p:nvSpPr>
          <p:cNvPr id="3" name="Rectangle 2"/>
          <p:cNvSpPr/>
          <p:nvPr/>
        </p:nvSpPr>
        <p:spPr>
          <a:xfrm>
            <a:off x="6051076" y="3933409"/>
            <a:ext cx="223189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Wash/Office/Coolers = (1,950ft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²</a:t>
            </a:r>
            <a:r>
              <a:rPr lang="en-US" sz="1200" dirty="0"/>
              <a:t>)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009766" y="975380"/>
            <a:ext cx="219650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009766" y="4270513"/>
            <a:ext cx="617414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8336308" y="2077573"/>
            <a:ext cx="10454" cy="210898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799203" y="1375482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13’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4145308" y="1051580"/>
            <a:ext cx="0" cy="101901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4208645" y="1163173"/>
            <a:ext cx="731520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Zone1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(8’x10’)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457396" y="3172102"/>
            <a:ext cx="733219" cy="663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Office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11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(12’x13’)</a:t>
            </a:r>
          </a:p>
          <a:p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2009644" y="3657619"/>
            <a:ext cx="548640" cy="5486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859179" y="3713842"/>
            <a:ext cx="849570" cy="586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Bathroom</a:t>
            </a:r>
          </a:p>
          <a:p>
            <a:pPr algn="ctr"/>
            <a:r>
              <a:rPr lang="en-US" sz="1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(6’x6’)</a:t>
            </a:r>
          </a:p>
          <a:p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971666" y="2147611"/>
            <a:ext cx="91440" cy="731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8211675" y="3566901"/>
            <a:ext cx="45720" cy="3657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180541" y="3390588"/>
            <a:ext cx="45720" cy="2743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191028" y="1499195"/>
            <a:ext cx="45720" cy="2743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013066" y="2416367"/>
            <a:ext cx="45720" cy="2743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7014589" y="2976869"/>
            <a:ext cx="274320" cy="45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746253" y="2976869"/>
            <a:ext cx="274320" cy="45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D4F833E-85AC-443E-BF96-14AAE598702F}"/>
              </a:ext>
            </a:extLst>
          </p:cNvPr>
          <p:cNvSpPr txBox="1"/>
          <p:nvPr/>
        </p:nvSpPr>
        <p:spPr>
          <a:xfrm>
            <a:off x="76200" y="4771414"/>
            <a:ext cx="29574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Last Resort Farm</a:t>
            </a:r>
          </a:p>
        </p:txBody>
      </p:sp>
    </p:spTree>
    <p:extLst>
      <p:ext uri="{BB962C8B-B14F-4D97-AF65-F5344CB8AC3E}">
        <p14:creationId xmlns:p14="http://schemas.microsoft.com/office/powerpoint/2010/main" val="1669880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BB9F744-5A9C-4778-8FCC-873B8A067B89}"/>
              </a:ext>
            </a:extLst>
          </p:cNvPr>
          <p:cNvSpPr/>
          <p:nvPr/>
        </p:nvSpPr>
        <p:spPr>
          <a:xfrm>
            <a:off x="2560342" y="731542"/>
            <a:ext cx="4389120" cy="33832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415CB3-C8CC-4EE1-9B95-147399EB1230}"/>
              </a:ext>
            </a:extLst>
          </p:cNvPr>
          <p:cNvSpPr/>
          <p:nvPr/>
        </p:nvSpPr>
        <p:spPr>
          <a:xfrm rot="16200000">
            <a:off x="4157054" y="1321078"/>
            <a:ext cx="2286000" cy="32918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90ADEB-1B0D-4828-BAF1-F9EC1382B437}"/>
              </a:ext>
            </a:extLst>
          </p:cNvPr>
          <p:cNvSpPr/>
          <p:nvPr/>
        </p:nvSpPr>
        <p:spPr>
          <a:xfrm>
            <a:off x="2016217" y="893182"/>
            <a:ext cx="2194560" cy="1170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B712FB-0605-421C-95D3-C7D5D39DBA9E}"/>
              </a:ext>
            </a:extLst>
          </p:cNvPr>
          <p:cNvSpPr/>
          <p:nvPr/>
        </p:nvSpPr>
        <p:spPr>
          <a:xfrm>
            <a:off x="6030873" y="3198010"/>
            <a:ext cx="914400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Cooler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(10’x10’)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02188F-6602-4B9C-9CB0-BFE19B2CBC6D}"/>
              </a:ext>
            </a:extLst>
          </p:cNvPr>
          <p:cNvSpPr txBox="1"/>
          <p:nvPr/>
        </p:nvSpPr>
        <p:spPr>
          <a:xfrm>
            <a:off x="4527995" y="2672208"/>
            <a:ext cx="15932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Wash &amp; Pack Space</a:t>
            </a:r>
          </a:p>
          <a:p>
            <a:r>
              <a:rPr lang="en-US" sz="1400" dirty="0"/>
              <a:t>(800 ft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²)</a:t>
            </a:r>
            <a:endParaRPr lang="en-US" sz="1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D64D70-F5D2-43BB-95AF-1B47998BECD5}"/>
              </a:ext>
            </a:extLst>
          </p:cNvPr>
          <p:cNvSpPr txBox="1"/>
          <p:nvPr/>
        </p:nvSpPr>
        <p:spPr>
          <a:xfrm>
            <a:off x="6982880" y="2957126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25’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746D25A-8358-4072-9E78-13B6D6582AEF}"/>
              </a:ext>
            </a:extLst>
          </p:cNvPr>
          <p:cNvSpPr txBox="1"/>
          <p:nvPr/>
        </p:nvSpPr>
        <p:spPr>
          <a:xfrm>
            <a:off x="5207541" y="1435952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36’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6ECEA8-D003-447B-8A1B-1F4C762713D5}"/>
              </a:ext>
            </a:extLst>
          </p:cNvPr>
          <p:cNvSpPr/>
          <p:nvPr/>
        </p:nvSpPr>
        <p:spPr>
          <a:xfrm>
            <a:off x="4927305" y="4097382"/>
            <a:ext cx="209275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Total Usable Space = (1,776ft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²</a:t>
            </a:r>
            <a:r>
              <a:rPr lang="en-US" sz="1200" dirty="0"/>
              <a:t>)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44756CB-5E6C-4730-8189-30A7BA605006}"/>
              </a:ext>
            </a:extLst>
          </p:cNvPr>
          <p:cNvCxnSpPr/>
          <p:nvPr/>
        </p:nvCxnSpPr>
        <p:spPr>
          <a:xfrm>
            <a:off x="3696801" y="1705652"/>
            <a:ext cx="323664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8101762-ED72-4AA0-A0C1-3E4C04CE8DFA}"/>
              </a:ext>
            </a:extLst>
          </p:cNvPr>
          <p:cNvCxnSpPr/>
          <p:nvPr/>
        </p:nvCxnSpPr>
        <p:spPr>
          <a:xfrm flipH="1">
            <a:off x="6991625" y="1823998"/>
            <a:ext cx="3347" cy="228600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86F045B-010C-4B6B-88A2-48C29B211CFF}"/>
              </a:ext>
            </a:extLst>
          </p:cNvPr>
          <p:cNvSpPr txBox="1"/>
          <p:nvPr/>
        </p:nvSpPr>
        <p:spPr>
          <a:xfrm>
            <a:off x="2724324" y="846383"/>
            <a:ext cx="13191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Covered Concrete Apron </a:t>
            </a:r>
          </a:p>
          <a:p>
            <a:pPr algn="ctr"/>
            <a:r>
              <a:rPr lang="en-US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(876ft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²)</a:t>
            </a:r>
            <a:endParaRPr lang="en-US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B7336A-8A0E-46C5-A48E-FE43547678EC}"/>
              </a:ext>
            </a:extLst>
          </p:cNvPr>
          <p:cNvSpPr/>
          <p:nvPr/>
        </p:nvSpPr>
        <p:spPr>
          <a:xfrm>
            <a:off x="6910589" y="2468144"/>
            <a:ext cx="45720" cy="3657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1DCD791-2B97-4B3A-91A5-659CC3E9E418}"/>
              </a:ext>
            </a:extLst>
          </p:cNvPr>
          <p:cNvSpPr/>
          <p:nvPr/>
        </p:nvSpPr>
        <p:spPr>
          <a:xfrm>
            <a:off x="6910589" y="2027981"/>
            <a:ext cx="45720" cy="1828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05C6786-F1FC-4FCE-BBAA-0781A1904FEC}"/>
              </a:ext>
            </a:extLst>
          </p:cNvPr>
          <p:cNvSpPr/>
          <p:nvPr/>
        </p:nvSpPr>
        <p:spPr>
          <a:xfrm>
            <a:off x="3952048" y="4079676"/>
            <a:ext cx="182880" cy="45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05CD23E-1CF7-4BEE-9ECB-610CA2E8AC31}"/>
              </a:ext>
            </a:extLst>
          </p:cNvPr>
          <p:cNvSpPr/>
          <p:nvPr/>
        </p:nvSpPr>
        <p:spPr>
          <a:xfrm>
            <a:off x="6350510" y="1808796"/>
            <a:ext cx="182880" cy="45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80C85BA-9548-43D1-AD3F-8711EDE930CB}"/>
              </a:ext>
            </a:extLst>
          </p:cNvPr>
          <p:cNvSpPr/>
          <p:nvPr/>
        </p:nvSpPr>
        <p:spPr>
          <a:xfrm>
            <a:off x="3623058" y="2582292"/>
            <a:ext cx="91440" cy="731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E9050F4-6169-4F28-AE20-321DEDD863A7}"/>
              </a:ext>
            </a:extLst>
          </p:cNvPr>
          <p:cNvSpPr/>
          <p:nvPr/>
        </p:nvSpPr>
        <p:spPr>
          <a:xfrm>
            <a:off x="5047926" y="1793018"/>
            <a:ext cx="73152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DC36495-1754-4B3E-82BC-BC22980219DE}"/>
              </a:ext>
            </a:extLst>
          </p:cNvPr>
          <p:cNvSpPr/>
          <p:nvPr/>
        </p:nvSpPr>
        <p:spPr>
          <a:xfrm>
            <a:off x="5047926" y="4065144"/>
            <a:ext cx="731520" cy="914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C13B1F9-222D-4AAF-8252-77BEBD18A24B}"/>
              </a:ext>
            </a:extLst>
          </p:cNvPr>
          <p:cNvSpPr txBox="1"/>
          <p:nvPr/>
        </p:nvSpPr>
        <p:spPr>
          <a:xfrm>
            <a:off x="6945975" y="1123882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12’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6441F86-E6D4-44FF-9895-78E741B91B5A}"/>
              </a:ext>
            </a:extLst>
          </p:cNvPr>
          <p:cNvSpPr txBox="1"/>
          <p:nvPr/>
        </p:nvSpPr>
        <p:spPr>
          <a:xfrm>
            <a:off x="2900806" y="407686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12’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F13F380-52A6-4065-A20D-F4447CC8778F}"/>
              </a:ext>
            </a:extLst>
          </p:cNvPr>
          <p:cNvCxnSpPr/>
          <p:nvPr/>
        </p:nvCxnSpPr>
        <p:spPr>
          <a:xfrm>
            <a:off x="2560343" y="4003636"/>
            <a:ext cx="1060375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836A45F-1903-43AD-B1DA-1DE60767BE06}"/>
              </a:ext>
            </a:extLst>
          </p:cNvPr>
          <p:cNvCxnSpPr/>
          <p:nvPr/>
        </p:nvCxnSpPr>
        <p:spPr>
          <a:xfrm>
            <a:off x="6996173" y="731542"/>
            <a:ext cx="0" cy="105729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BE0A8378-0BB9-47E4-A8F8-9F5EADC6B6C0}"/>
              </a:ext>
            </a:extLst>
          </p:cNvPr>
          <p:cNvSpPr txBox="1"/>
          <p:nvPr/>
        </p:nvSpPr>
        <p:spPr>
          <a:xfrm>
            <a:off x="307791" y="4663419"/>
            <a:ext cx="22106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Root 5 Farm</a:t>
            </a:r>
          </a:p>
        </p:txBody>
      </p:sp>
    </p:spTree>
    <p:extLst>
      <p:ext uri="{BB962C8B-B14F-4D97-AF65-F5344CB8AC3E}">
        <p14:creationId xmlns:p14="http://schemas.microsoft.com/office/powerpoint/2010/main" val="15753421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93115" y="1520900"/>
            <a:ext cx="5655773" cy="21878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2A447F66-BA0B-437A-B8DA-05727E9E30FC}"/>
              </a:ext>
            </a:extLst>
          </p:cNvPr>
          <p:cNvSpPr/>
          <p:nvPr/>
        </p:nvSpPr>
        <p:spPr>
          <a:xfrm>
            <a:off x="5530104" y="1523937"/>
            <a:ext cx="1000716" cy="747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3" name="TextBox 2"/>
          <p:cNvSpPr txBox="1"/>
          <p:nvPr/>
        </p:nvSpPr>
        <p:spPr>
          <a:xfrm>
            <a:off x="4568512" y="3708787"/>
            <a:ext cx="377026" cy="2319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7" dirty="0"/>
              <a:t>82ft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704999" y="2476344"/>
            <a:ext cx="377026" cy="2319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7" dirty="0"/>
              <a:t>32ft</a:t>
            </a:r>
          </a:p>
        </p:txBody>
      </p:sp>
      <p:sp>
        <p:nvSpPr>
          <p:cNvPr id="5" name="Rectangle 4"/>
          <p:cNvSpPr/>
          <p:nvPr/>
        </p:nvSpPr>
        <p:spPr>
          <a:xfrm>
            <a:off x="2306759" y="2948080"/>
            <a:ext cx="1163080" cy="7603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6" name="Rectangle 5"/>
          <p:cNvSpPr/>
          <p:nvPr/>
        </p:nvSpPr>
        <p:spPr>
          <a:xfrm>
            <a:off x="5669530" y="2948080"/>
            <a:ext cx="871395" cy="7603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16" name="Rectangle 15"/>
          <p:cNvSpPr/>
          <p:nvPr/>
        </p:nvSpPr>
        <p:spPr>
          <a:xfrm>
            <a:off x="2861393" y="2559336"/>
            <a:ext cx="716594" cy="1273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19" name="Rectangle 18"/>
          <p:cNvSpPr/>
          <p:nvPr/>
        </p:nvSpPr>
        <p:spPr>
          <a:xfrm>
            <a:off x="3475164" y="2948464"/>
            <a:ext cx="1163080" cy="750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20" name="Rectangle 19"/>
          <p:cNvSpPr/>
          <p:nvPr/>
        </p:nvSpPr>
        <p:spPr>
          <a:xfrm>
            <a:off x="6543576" y="1526564"/>
            <a:ext cx="1104375" cy="2187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21" name="Rectangle 20"/>
          <p:cNvSpPr/>
          <p:nvPr/>
        </p:nvSpPr>
        <p:spPr>
          <a:xfrm>
            <a:off x="1205706" y="1726246"/>
            <a:ext cx="784758" cy="17614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22" name="Rectangle 21"/>
          <p:cNvSpPr/>
          <p:nvPr/>
        </p:nvSpPr>
        <p:spPr>
          <a:xfrm>
            <a:off x="1998442" y="1522475"/>
            <a:ext cx="1759965" cy="750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25" name="Rectangle 24"/>
          <p:cNvSpPr/>
          <p:nvPr/>
        </p:nvSpPr>
        <p:spPr>
          <a:xfrm>
            <a:off x="3757383" y="1522475"/>
            <a:ext cx="1759965" cy="750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26" name="TextBox 25"/>
          <p:cNvSpPr txBox="1"/>
          <p:nvPr/>
        </p:nvSpPr>
        <p:spPr>
          <a:xfrm>
            <a:off x="2603228" y="3074077"/>
            <a:ext cx="471604" cy="2319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7" dirty="0"/>
              <a:t>10x15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780449" y="3085348"/>
            <a:ext cx="471604" cy="2319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7" dirty="0"/>
              <a:t>10x15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345730" y="3340962"/>
            <a:ext cx="112562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Vegetable Cooler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620926" y="3340961"/>
            <a:ext cx="9460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Flower Cooler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704085" y="1816441"/>
            <a:ext cx="7328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Bathroom</a:t>
            </a:r>
            <a:endParaRPr lang="en-US" sz="900" dirty="0"/>
          </a:p>
        </p:txBody>
      </p:sp>
      <p:sp>
        <p:nvSpPr>
          <p:cNvPr id="32" name="TextBox 31"/>
          <p:cNvSpPr txBox="1"/>
          <p:nvPr/>
        </p:nvSpPr>
        <p:spPr>
          <a:xfrm>
            <a:off x="2210210" y="1822115"/>
            <a:ext cx="137890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Vegetable Wash/Pack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207482" y="1822115"/>
            <a:ext cx="84189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Flower Prep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577733" y="1572010"/>
            <a:ext cx="471604" cy="2319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7" dirty="0"/>
              <a:t>10x24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361120" y="1572010"/>
            <a:ext cx="471604" cy="2319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7" dirty="0"/>
              <a:t>10x24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749212" y="2419931"/>
            <a:ext cx="545342" cy="2319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7" dirty="0"/>
              <a:t>Storage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260628" y="2372238"/>
            <a:ext cx="67344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Covered Loading Zone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331333" y="1853845"/>
            <a:ext cx="471604" cy="2319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7" dirty="0"/>
              <a:t>12x28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908415" y="2534508"/>
            <a:ext cx="635110" cy="196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75" dirty="0"/>
              <a:t>Trench Drain</a:t>
            </a:r>
          </a:p>
        </p:txBody>
      </p:sp>
      <p:sp>
        <p:nvSpPr>
          <p:cNvPr id="57" name="Rectangle 56"/>
          <p:cNvSpPr/>
          <p:nvPr/>
        </p:nvSpPr>
        <p:spPr>
          <a:xfrm>
            <a:off x="1958093" y="2340398"/>
            <a:ext cx="61782" cy="53139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59" name="Rectangle 58"/>
          <p:cNvSpPr/>
          <p:nvPr/>
        </p:nvSpPr>
        <p:spPr>
          <a:xfrm>
            <a:off x="3113992" y="2929078"/>
            <a:ext cx="297572" cy="4628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60" name="Rectangle 59"/>
          <p:cNvSpPr/>
          <p:nvPr/>
        </p:nvSpPr>
        <p:spPr>
          <a:xfrm>
            <a:off x="3555070" y="2924940"/>
            <a:ext cx="297572" cy="4628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61" name="Rectangle 60"/>
          <p:cNvSpPr/>
          <p:nvPr/>
        </p:nvSpPr>
        <p:spPr>
          <a:xfrm>
            <a:off x="5976339" y="2246219"/>
            <a:ext cx="297572" cy="4628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62" name="Rectangle 61"/>
          <p:cNvSpPr/>
          <p:nvPr/>
        </p:nvSpPr>
        <p:spPr>
          <a:xfrm>
            <a:off x="5951326" y="3685648"/>
            <a:ext cx="297572" cy="4628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66" name="Rectangle 65"/>
          <p:cNvSpPr/>
          <p:nvPr/>
        </p:nvSpPr>
        <p:spPr>
          <a:xfrm>
            <a:off x="2342108" y="1496708"/>
            <a:ext cx="255400" cy="462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67" name="Rectangle 66"/>
          <p:cNvSpPr/>
          <p:nvPr/>
        </p:nvSpPr>
        <p:spPr>
          <a:xfrm>
            <a:off x="2834973" y="1498548"/>
            <a:ext cx="255400" cy="462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68" name="Rectangle 67"/>
          <p:cNvSpPr/>
          <p:nvPr/>
        </p:nvSpPr>
        <p:spPr>
          <a:xfrm>
            <a:off x="3315247" y="1497759"/>
            <a:ext cx="255400" cy="462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69" name="Rectangle 68"/>
          <p:cNvSpPr/>
          <p:nvPr/>
        </p:nvSpPr>
        <p:spPr>
          <a:xfrm>
            <a:off x="3884627" y="1502614"/>
            <a:ext cx="255400" cy="462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70" name="Rectangle 69"/>
          <p:cNvSpPr/>
          <p:nvPr/>
        </p:nvSpPr>
        <p:spPr>
          <a:xfrm>
            <a:off x="4489194" y="1498754"/>
            <a:ext cx="255400" cy="462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71" name="Rectangle 70"/>
          <p:cNvSpPr/>
          <p:nvPr/>
        </p:nvSpPr>
        <p:spPr>
          <a:xfrm>
            <a:off x="5047071" y="1497760"/>
            <a:ext cx="255400" cy="462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76" name="TextBox 75"/>
          <p:cNvSpPr txBox="1"/>
          <p:nvPr/>
        </p:nvSpPr>
        <p:spPr>
          <a:xfrm>
            <a:off x="701248" y="3628499"/>
            <a:ext cx="811441" cy="213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88" dirty="0"/>
              <a:t>Overhead Door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467635" y="1107317"/>
            <a:ext cx="16433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Outdoor Bin Washing Area</a:t>
            </a:r>
          </a:p>
        </p:txBody>
      </p:sp>
      <p:cxnSp>
        <p:nvCxnSpPr>
          <p:cNvPr id="79" name="Straight Arrow Connector 78"/>
          <p:cNvCxnSpPr>
            <a:cxnSpLocks/>
          </p:cNvCxnSpPr>
          <p:nvPr/>
        </p:nvCxnSpPr>
        <p:spPr>
          <a:xfrm>
            <a:off x="1331332" y="1338150"/>
            <a:ext cx="807602" cy="752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flipV="1">
            <a:off x="1437182" y="2871788"/>
            <a:ext cx="505148" cy="791023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id="{E54D24DA-A75D-4941-893E-7DB1258C7895}"/>
              </a:ext>
            </a:extLst>
          </p:cNvPr>
          <p:cNvSpPr/>
          <p:nvPr/>
        </p:nvSpPr>
        <p:spPr>
          <a:xfrm>
            <a:off x="4643169" y="2567116"/>
            <a:ext cx="716594" cy="1273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D67C06BA-C74F-4F3B-8FC7-5022758D80D5}"/>
              </a:ext>
            </a:extLst>
          </p:cNvPr>
          <p:cNvSpPr txBox="1"/>
          <p:nvPr/>
        </p:nvSpPr>
        <p:spPr>
          <a:xfrm>
            <a:off x="4690191" y="2542289"/>
            <a:ext cx="635110" cy="196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75" dirty="0"/>
              <a:t>Trench Drain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177B89EC-76D1-4371-8CF9-A02B377CD9F0}"/>
              </a:ext>
            </a:extLst>
          </p:cNvPr>
          <p:cNvSpPr txBox="1"/>
          <p:nvPr/>
        </p:nvSpPr>
        <p:spPr>
          <a:xfrm>
            <a:off x="1961777" y="3140065"/>
            <a:ext cx="43313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Entry</a:t>
            </a:r>
            <a:endParaRPr lang="en-US" sz="825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088AFC43-AD80-4B10-8D40-B916A2742F38}"/>
              </a:ext>
            </a:extLst>
          </p:cNvPr>
          <p:cNvSpPr/>
          <p:nvPr/>
        </p:nvSpPr>
        <p:spPr>
          <a:xfrm rot="5400000">
            <a:off x="1840464" y="3175216"/>
            <a:ext cx="297572" cy="4628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4AEF5A07-F9D0-4120-8DE7-C8EF05378686}"/>
              </a:ext>
            </a:extLst>
          </p:cNvPr>
          <p:cNvSpPr/>
          <p:nvPr/>
        </p:nvSpPr>
        <p:spPr>
          <a:xfrm>
            <a:off x="4639261" y="2948699"/>
            <a:ext cx="1023725" cy="7500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55BAF6E0-DBC3-4BA8-A4C3-1F3015B11293}"/>
              </a:ext>
            </a:extLst>
          </p:cNvPr>
          <p:cNvSpPr/>
          <p:nvPr/>
        </p:nvSpPr>
        <p:spPr>
          <a:xfrm>
            <a:off x="5304943" y="3696094"/>
            <a:ext cx="255400" cy="462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33" name="TextBox 32"/>
          <p:cNvSpPr txBox="1"/>
          <p:nvPr/>
        </p:nvSpPr>
        <p:spPr>
          <a:xfrm>
            <a:off x="5780779" y="3189222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Office &amp; </a:t>
            </a:r>
          </a:p>
          <a:p>
            <a:r>
              <a:rPr lang="en-US" sz="900" dirty="0"/>
              <a:t>Break Area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886D194-3E92-403B-ACFE-351DEB980AAA}"/>
              </a:ext>
            </a:extLst>
          </p:cNvPr>
          <p:cNvSpPr txBox="1"/>
          <p:nvPr/>
        </p:nvSpPr>
        <p:spPr>
          <a:xfrm>
            <a:off x="4858159" y="3195543"/>
            <a:ext cx="59663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Kitchen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CC918F7-1081-4907-B36D-8E8352B0F8DF}"/>
              </a:ext>
            </a:extLst>
          </p:cNvPr>
          <p:cNvSpPr txBox="1"/>
          <p:nvPr/>
        </p:nvSpPr>
        <p:spPr>
          <a:xfrm>
            <a:off x="307791" y="4663419"/>
            <a:ext cx="32639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New Leaf Organics</a:t>
            </a:r>
          </a:p>
        </p:txBody>
      </p:sp>
    </p:spTree>
    <p:extLst>
      <p:ext uri="{BB962C8B-B14F-4D97-AF65-F5344CB8AC3E}">
        <p14:creationId xmlns:p14="http://schemas.microsoft.com/office/powerpoint/2010/main" val="27367580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3442" y="1275858"/>
            <a:ext cx="8229600" cy="2743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2A447F66-BA0B-437A-B8DA-05727E9E30FC}"/>
              </a:ext>
            </a:extLst>
          </p:cNvPr>
          <p:cNvSpPr/>
          <p:nvPr/>
        </p:nvSpPr>
        <p:spPr>
          <a:xfrm>
            <a:off x="5854778" y="1280176"/>
            <a:ext cx="1188720" cy="1188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4" name="TextBox 3"/>
          <p:cNvSpPr txBox="1"/>
          <p:nvPr/>
        </p:nvSpPr>
        <p:spPr>
          <a:xfrm>
            <a:off x="8607901" y="2620469"/>
            <a:ext cx="5245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30ft</a:t>
            </a:r>
          </a:p>
        </p:txBody>
      </p:sp>
      <p:sp>
        <p:nvSpPr>
          <p:cNvPr id="6" name="Rectangle 5"/>
          <p:cNvSpPr/>
          <p:nvPr/>
        </p:nvSpPr>
        <p:spPr>
          <a:xfrm>
            <a:off x="3078328" y="128017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19" name="Rectangle 18"/>
          <p:cNvSpPr/>
          <p:nvPr/>
        </p:nvSpPr>
        <p:spPr>
          <a:xfrm rot="16200000">
            <a:off x="7631759" y="3064629"/>
            <a:ext cx="1163080" cy="750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20" name="Rectangle 19"/>
          <p:cNvSpPr/>
          <p:nvPr/>
        </p:nvSpPr>
        <p:spPr>
          <a:xfrm>
            <a:off x="3042929" y="1280176"/>
            <a:ext cx="65992" cy="27388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29" name="TextBox 28"/>
          <p:cNvSpPr txBox="1"/>
          <p:nvPr/>
        </p:nvSpPr>
        <p:spPr>
          <a:xfrm>
            <a:off x="6060416" y="1658595"/>
            <a:ext cx="82266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/>
              <a:t>New Cooler</a:t>
            </a:r>
          </a:p>
          <a:p>
            <a:pPr algn="ctr"/>
            <a:r>
              <a:rPr lang="en-US" sz="1050" dirty="0"/>
              <a:t>13x13ft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990098" y="3268020"/>
            <a:ext cx="54213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/>
              <a:t>Old </a:t>
            </a:r>
          </a:p>
          <a:p>
            <a:pPr algn="ctr"/>
            <a:r>
              <a:rPr lang="en-US" sz="1050" dirty="0"/>
              <a:t>Cooler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165958" y="1539890"/>
            <a:ext cx="7328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Bathroom</a:t>
            </a:r>
            <a:endParaRPr lang="en-US" sz="900" dirty="0"/>
          </a:p>
        </p:txBody>
      </p:sp>
      <p:sp>
        <p:nvSpPr>
          <p:cNvPr id="57" name="Rectangle 56"/>
          <p:cNvSpPr/>
          <p:nvPr/>
        </p:nvSpPr>
        <p:spPr>
          <a:xfrm>
            <a:off x="3042929" y="2934053"/>
            <a:ext cx="61782" cy="53139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59" name="Rectangle 58"/>
          <p:cNvSpPr/>
          <p:nvPr/>
        </p:nvSpPr>
        <p:spPr>
          <a:xfrm flipV="1">
            <a:off x="3513772" y="4003483"/>
            <a:ext cx="733069" cy="4571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60" name="Rectangle 59"/>
          <p:cNvSpPr/>
          <p:nvPr/>
        </p:nvSpPr>
        <p:spPr>
          <a:xfrm>
            <a:off x="6253335" y="2447915"/>
            <a:ext cx="297572" cy="4628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61" name="Rectangle 60"/>
          <p:cNvSpPr/>
          <p:nvPr/>
        </p:nvSpPr>
        <p:spPr>
          <a:xfrm>
            <a:off x="1985534" y="1259813"/>
            <a:ext cx="297572" cy="4628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62" name="Rectangle 61"/>
          <p:cNvSpPr/>
          <p:nvPr/>
        </p:nvSpPr>
        <p:spPr>
          <a:xfrm>
            <a:off x="3332261" y="2171436"/>
            <a:ext cx="297572" cy="4628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69" name="Rectangle 68"/>
          <p:cNvSpPr/>
          <p:nvPr/>
        </p:nvSpPr>
        <p:spPr>
          <a:xfrm rot="16200000">
            <a:off x="245817" y="1883830"/>
            <a:ext cx="255400" cy="462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70" name="Rectangle 69"/>
          <p:cNvSpPr/>
          <p:nvPr/>
        </p:nvSpPr>
        <p:spPr>
          <a:xfrm>
            <a:off x="4214840" y="1255640"/>
            <a:ext cx="255400" cy="462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71" name="Rectangle 70"/>
          <p:cNvSpPr/>
          <p:nvPr/>
        </p:nvSpPr>
        <p:spPr>
          <a:xfrm>
            <a:off x="3375621" y="1252718"/>
            <a:ext cx="255400" cy="462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76" name="TextBox 75"/>
          <p:cNvSpPr txBox="1"/>
          <p:nvPr/>
        </p:nvSpPr>
        <p:spPr>
          <a:xfrm>
            <a:off x="3468386" y="3782039"/>
            <a:ext cx="811441" cy="213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88" dirty="0"/>
              <a:t>Overhead Door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249560" y="4361459"/>
            <a:ext cx="24432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Outdoor Bin Washing &amp; Van Parking Area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E54D24DA-A75D-4941-893E-7DB1258C7895}"/>
              </a:ext>
            </a:extLst>
          </p:cNvPr>
          <p:cNvSpPr/>
          <p:nvPr/>
        </p:nvSpPr>
        <p:spPr>
          <a:xfrm>
            <a:off x="3672814" y="2557075"/>
            <a:ext cx="716594" cy="1273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D67C06BA-C74F-4F3B-8FC7-5022758D80D5}"/>
              </a:ext>
            </a:extLst>
          </p:cNvPr>
          <p:cNvSpPr txBox="1"/>
          <p:nvPr/>
        </p:nvSpPr>
        <p:spPr>
          <a:xfrm>
            <a:off x="3711517" y="2530016"/>
            <a:ext cx="635110" cy="196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75" dirty="0"/>
              <a:t>Trench Drain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177B89EC-76D1-4371-8CF9-A02B377CD9F0}"/>
              </a:ext>
            </a:extLst>
          </p:cNvPr>
          <p:cNvSpPr txBox="1"/>
          <p:nvPr/>
        </p:nvSpPr>
        <p:spPr>
          <a:xfrm>
            <a:off x="1933978" y="1064715"/>
            <a:ext cx="43313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Entry</a:t>
            </a:r>
            <a:endParaRPr lang="en-US" sz="825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CC918F7-1081-4907-B36D-8E8352B0F8DF}"/>
              </a:ext>
            </a:extLst>
          </p:cNvPr>
          <p:cNvSpPr txBox="1"/>
          <p:nvPr/>
        </p:nvSpPr>
        <p:spPr>
          <a:xfrm>
            <a:off x="370038" y="4149657"/>
            <a:ext cx="25971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Indian Line Farm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97CAEB3-4E1C-4567-9A4B-E5C55290E80C}"/>
              </a:ext>
            </a:extLst>
          </p:cNvPr>
          <p:cNvSpPr/>
          <p:nvPr/>
        </p:nvSpPr>
        <p:spPr>
          <a:xfrm>
            <a:off x="5790460" y="1280176"/>
            <a:ext cx="57414" cy="2743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976CA16A-6B7F-494B-804A-B2365B5D722D}"/>
              </a:ext>
            </a:extLst>
          </p:cNvPr>
          <p:cNvSpPr/>
          <p:nvPr/>
        </p:nvSpPr>
        <p:spPr>
          <a:xfrm rot="16200000">
            <a:off x="7697746" y="3462391"/>
            <a:ext cx="297572" cy="4628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3F26DA5-545C-4664-A632-FBD19D19F3AC}"/>
              </a:ext>
            </a:extLst>
          </p:cNvPr>
          <p:cNvSpPr txBox="1"/>
          <p:nvPr/>
        </p:nvSpPr>
        <p:spPr>
          <a:xfrm>
            <a:off x="4127156" y="4090420"/>
            <a:ext cx="5245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90ft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E951728-1988-4BAE-8A3C-0CE54DC58FC2}"/>
              </a:ext>
            </a:extLst>
          </p:cNvPr>
          <p:cNvSpPr txBox="1"/>
          <p:nvPr/>
        </p:nvSpPr>
        <p:spPr>
          <a:xfrm>
            <a:off x="1143963" y="2397212"/>
            <a:ext cx="11652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/>
              <a:t>CSA Room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FA8AA4FF-811F-4C6F-A7BC-C0D649AC9829}"/>
              </a:ext>
            </a:extLst>
          </p:cNvPr>
          <p:cNvSpPr/>
          <p:nvPr/>
        </p:nvSpPr>
        <p:spPr>
          <a:xfrm rot="5400000">
            <a:off x="5580039" y="3813970"/>
            <a:ext cx="127647" cy="250660"/>
          </a:xfrm>
          <a:prstGeom prst="rect">
            <a:avLst/>
          </a:prstGeom>
          <a:pattFill prst="narHorz">
            <a:fgClr>
              <a:schemeClr val="accent3"/>
            </a:fgClr>
            <a:bgClr>
              <a:schemeClr val="bg1"/>
            </a:bgClr>
          </a:patt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696683E8-5619-4502-8E08-A559CB239615}"/>
              </a:ext>
            </a:extLst>
          </p:cNvPr>
          <p:cNvSpPr/>
          <p:nvPr/>
        </p:nvSpPr>
        <p:spPr>
          <a:xfrm rot="5400000">
            <a:off x="4859039" y="3813970"/>
            <a:ext cx="127647" cy="250660"/>
          </a:xfrm>
          <a:prstGeom prst="rect">
            <a:avLst/>
          </a:prstGeom>
          <a:pattFill prst="narHorz">
            <a:fgClr>
              <a:schemeClr val="accent3"/>
            </a:fgClr>
            <a:bgClr>
              <a:schemeClr val="bg1"/>
            </a:bgClr>
          </a:patt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73F8A0D8-2B94-45EA-A03A-274390700E45}"/>
              </a:ext>
            </a:extLst>
          </p:cNvPr>
          <p:cNvSpPr/>
          <p:nvPr/>
        </p:nvSpPr>
        <p:spPr>
          <a:xfrm>
            <a:off x="5166602" y="4007735"/>
            <a:ext cx="297572" cy="4628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E5612267-C25F-4C51-B0F2-AEC0B062D4A2}"/>
              </a:ext>
            </a:extLst>
          </p:cNvPr>
          <p:cNvSpPr/>
          <p:nvPr/>
        </p:nvSpPr>
        <p:spPr>
          <a:xfrm>
            <a:off x="7244953" y="1257036"/>
            <a:ext cx="297572" cy="4628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2A33AB3E-4591-4CF6-B562-38D4ACEEC617}"/>
              </a:ext>
            </a:extLst>
          </p:cNvPr>
          <p:cNvSpPr/>
          <p:nvPr/>
        </p:nvSpPr>
        <p:spPr>
          <a:xfrm>
            <a:off x="773622" y="3985807"/>
            <a:ext cx="255400" cy="462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43F7F831-F62B-4931-8588-337196D487EE}"/>
              </a:ext>
            </a:extLst>
          </p:cNvPr>
          <p:cNvSpPr/>
          <p:nvPr/>
        </p:nvSpPr>
        <p:spPr>
          <a:xfrm>
            <a:off x="1339088" y="3991461"/>
            <a:ext cx="255400" cy="462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7EC0B767-58E2-4E79-B5F4-8B8D48A272ED}"/>
              </a:ext>
            </a:extLst>
          </p:cNvPr>
          <p:cNvSpPr/>
          <p:nvPr/>
        </p:nvSpPr>
        <p:spPr>
          <a:xfrm>
            <a:off x="1902113" y="3992839"/>
            <a:ext cx="255400" cy="462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3D41A765-7528-4E6D-9348-EE42D12A0315}"/>
              </a:ext>
            </a:extLst>
          </p:cNvPr>
          <p:cNvSpPr/>
          <p:nvPr/>
        </p:nvSpPr>
        <p:spPr>
          <a:xfrm>
            <a:off x="2513301" y="3995191"/>
            <a:ext cx="255400" cy="462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63B8E4B7-8653-4A96-8702-78763097FE1D}"/>
              </a:ext>
            </a:extLst>
          </p:cNvPr>
          <p:cNvSpPr/>
          <p:nvPr/>
        </p:nvSpPr>
        <p:spPr>
          <a:xfrm rot="5400000">
            <a:off x="1265277" y="3184949"/>
            <a:ext cx="203096" cy="7411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91B3501A-B1B3-4DB8-B260-D655D59DC05C}"/>
              </a:ext>
            </a:extLst>
          </p:cNvPr>
          <p:cNvSpPr/>
          <p:nvPr/>
        </p:nvSpPr>
        <p:spPr>
          <a:xfrm rot="5400000">
            <a:off x="2013311" y="3183626"/>
            <a:ext cx="203096" cy="7411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3C796794-7D03-403D-8C6B-064295D4D00A}"/>
              </a:ext>
            </a:extLst>
          </p:cNvPr>
          <p:cNvSpPr/>
          <p:nvPr/>
        </p:nvSpPr>
        <p:spPr>
          <a:xfrm>
            <a:off x="678812" y="2489150"/>
            <a:ext cx="273007" cy="7411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C69EC5E5-692E-46A2-9571-8837B02D004B}"/>
              </a:ext>
            </a:extLst>
          </p:cNvPr>
          <p:cNvSpPr/>
          <p:nvPr/>
        </p:nvSpPr>
        <p:spPr>
          <a:xfrm>
            <a:off x="670171" y="1700719"/>
            <a:ext cx="279705" cy="7411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C8D0F559-553B-45DC-9378-E6F0F7734ECC}"/>
              </a:ext>
            </a:extLst>
          </p:cNvPr>
          <p:cNvSpPr/>
          <p:nvPr/>
        </p:nvSpPr>
        <p:spPr>
          <a:xfrm>
            <a:off x="3151769" y="2337029"/>
            <a:ext cx="212210" cy="5132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2F9A749E-8306-4E30-BDB7-6913460C7796}"/>
              </a:ext>
            </a:extLst>
          </p:cNvPr>
          <p:cNvSpPr txBox="1"/>
          <p:nvPr/>
        </p:nvSpPr>
        <p:spPr>
          <a:xfrm>
            <a:off x="3097807" y="2815775"/>
            <a:ext cx="768159" cy="213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88" dirty="0"/>
              <a:t>Barrel Washer</a:t>
            </a:r>
          </a:p>
        </p:txBody>
      </p: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B16372D2-C6CD-4C7A-ACB7-E385D3675E52}"/>
              </a:ext>
            </a:extLst>
          </p:cNvPr>
          <p:cNvGrpSpPr/>
          <p:nvPr/>
        </p:nvGrpSpPr>
        <p:grpSpPr>
          <a:xfrm rot="16200000">
            <a:off x="4098115" y="1853805"/>
            <a:ext cx="1055097" cy="297327"/>
            <a:chOff x="6842983" y="3889405"/>
            <a:chExt cx="1406796" cy="396436"/>
          </a:xfrm>
        </p:grpSpPr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EE796804-2309-47F2-8677-5EC3185E32FC}"/>
                </a:ext>
              </a:extLst>
            </p:cNvPr>
            <p:cNvSpPr/>
            <p:nvPr/>
          </p:nvSpPr>
          <p:spPr>
            <a:xfrm>
              <a:off x="7436058" y="3889405"/>
              <a:ext cx="312191" cy="169583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7" dirty="0"/>
            </a:p>
          </p:txBody>
        </p: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2760B092-385D-486B-B574-F4BC6A740B79}"/>
                </a:ext>
              </a:extLst>
            </p:cNvPr>
            <p:cNvSpPr txBox="1"/>
            <p:nvPr/>
          </p:nvSpPr>
          <p:spPr>
            <a:xfrm>
              <a:off x="6842983" y="4024231"/>
              <a:ext cx="140679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75" dirty="0"/>
                <a:t>Greens Spinners &amp; Tanks</a:t>
              </a:r>
            </a:p>
          </p:txBody>
        </p:sp>
      </p:grpSp>
      <p:sp>
        <p:nvSpPr>
          <p:cNvPr id="116" name="Rectangle 115">
            <a:extLst>
              <a:ext uri="{FF2B5EF4-FFF2-40B4-BE49-F238E27FC236}">
                <a16:creationId xmlns:a16="http://schemas.microsoft.com/office/drawing/2014/main" id="{E3DF8D68-9358-41D6-A015-D8C70B73FCFD}"/>
              </a:ext>
            </a:extLst>
          </p:cNvPr>
          <p:cNvSpPr/>
          <p:nvPr/>
        </p:nvSpPr>
        <p:spPr>
          <a:xfrm>
            <a:off x="5338710" y="2084373"/>
            <a:ext cx="400923" cy="380749"/>
          </a:xfrm>
          <a:prstGeom prst="rect">
            <a:avLst/>
          </a:prstGeom>
          <a:pattFill prst="narHorz">
            <a:fgClr>
              <a:schemeClr val="accent3"/>
            </a:fgClr>
            <a:bgClr>
              <a:schemeClr val="bg1"/>
            </a:bgClr>
          </a:patt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671ADA13-9E7E-4109-BEE1-0A1C07F40C28}"/>
              </a:ext>
            </a:extLst>
          </p:cNvPr>
          <p:cNvSpPr txBox="1"/>
          <p:nvPr/>
        </p:nvSpPr>
        <p:spPr>
          <a:xfrm>
            <a:off x="5316567" y="1763254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Spray</a:t>
            </a:r>
          </a:p>
          <a:p>
            <a:r>
              <a:rPr lang="en-US" sz="900" dirty="0"/>
              <a:t>Table</a:t>
            </a: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C64B3C02-E64B-415D-BD63-C154101FC2DD}"/>
              </a:ext>
            </a:extLst>
          </p:cNvPr>
          <p:cNvSpPr/>
          <p:nvPr/>
        </p:nvSpPr>
        <p:spPr>
          <a:xfrm rot="5400000">
            <a:off x="1437788" y="1096398"/>
            <a:ext cx="172253" cy="61336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1AD279C8-99C1-4D24-87D1-136A448E256D}"/>
              </a:ext>
            </a:extLst>
          </p:cNvPr>
          <p:cNvSpPr/>
          <p:nvPr/>
        </p:nvSpPr>
        <p:spPr>
          <a:xfrm rot="10800000">
            <a:off x="2571835" y="1851068"/>
            <a:ext cx="172253" cy="61336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71BCC2A3-7133-46DD-8827-B51B29E5E2FB}"/>
              </a:ext>
            </a:extLst>
          </p:cNvPr>
          <p:cNvSpPr/>
          <p:nvPr/>
        </p:nvSpPr>
        <p:spPr>
          <a:xfrm rot="16200000">
            <a:off x="246266" y="2246372"/>
            <a:ext cx="255400" cy="462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AECECA90-1BA0-4277-9F7B-757CE09637AF}"/>
              </a:ext>
            </a:extLst>
          </p:cNvPr>
          <p:cNvSpPr/>
          <p:nvPr/>
        </p:nvSpPr>
        <p:spPr>
          <a:xfrm rot="16200000">
            <a:off x="247768" y="3191993"/>
            <a:ext cx="255400" cy="462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26728ABF-3C64-4356-9A35-4DDCC2386E44}"/>
              </a:ext>
            </a:extLst>
          </p:cNvPr>
          <p:cNvSpPr/>
          <p:nvPr/>
        </p:nvSpPr>
        <p:spPr>
          <a:xfrm rot="16200000">
            <a:off x="254937" y="3560564"/>
            <a:ext cx="255400" cy="462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20D0C981-B772-46DE-80AF-C8BBCD3F726F}"/>
              </a:ext>
            </a:extLst>
          </p:cNvPr>
          <p:cNvSpPr/>
          <p:nvPr/>
        </p:nvSpPr>
        <p:spPr>
          <a:xfrm>
            <a:off x="4377716" y="4007061"/>
            <a:ext cx="255400" cy="462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7271443C-24ED-4E18-B984-13812DD99EF7}"/>
              </a:ext>
            </a:extLst>
          </p:cNvPr>
          <p:cNvSpPr/>
          <p:nvPr/>
        </p:nvSpPr>
        <p:spPr>
          <a:xfrm rot="16200000">
            <a:off x="222937" y="2733008"/>
            <a:ext cx="297572" cy="4628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126" name="Rectangle 57">
            <a:extLst>
              <a:ext uri="{FF2B5EF4-FFF2-40B4-BE49-F238E27FC236}">
                <a16:creationId xmlns:a16="http://schemas.microsoft.com/office/drawing/2014/main" id="{4B8F0C0E-D3B4-440D-BA46-05C342CDC5A9}"/>
              </a:ext>
            </a:extLst>
          </p:cNvPr>
          <p:cNvSpPr/>
          <p:nvPr/>
        </p:nvSpPr>
        <p:spPr>
          <a:xfrm>
            <a:off x="4819164" y="1281475"/>
            <a:ext cx="873693" cy="31519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Bin Storage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27" name="Rectangle 57">
            <a:extLst>
              <a:ext uri="{FF2B5EF4-FFF2-40B4-BE49-F238E27FC236}">
                <a16:creationId xmlns:a16="http://schemas.microsoft.com/office/drawing/2014/main" id="{526F0A02-6AD7-4CB1-A38D-3FE31CA0AECD}"/>
              </a:ext>
            </a:extLst>
          </p:cNvPr>
          <p:cNvSpPr/>
          <p:nvPr/>
        </p:nvSpPr>
        <p:spPr>
          <a:xfrm>
            <a:off x="3128714" y="3508424"/>
            <a:ext cx="356686" cy="485952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0" dirty="0"/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ABA27B2A-0767-47EE-98F1-FA8ED23321C7}"/>
              </a:ext>
            </a:extLst>
          </p:cNvPr>
          <p:cNvSpPr txBox="1"/>
          <p:nvPr/>
        </p:nvSpPr>
        <p:spPr>
          <a:xfrm>
            <a:off x="3113821" y="3634317"/>
            <a:ext cx="45235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/>
              <a:t>Bins</a:t>
            </a:r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876D0503-EAC8-4B22-9EC2-44AB5F802998}"/>
              </a:ext>
            </a:extLst>
          </p:cNvPr>
          <p:cNvSpPr/>
          <p:nvPr/>
        </p:nvSpPr>
        <p:spPr>
          <a:xfrm rot="16200000">
            <a:off x="4422347" y="1639763"/>
            <a:ext cx="234143" cy="127187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 dirty="0"/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7EFA9E0E-1558-4655-BE12-E137627151D4}"/>
              </a:ext>
            </a:extLst>
          </p:cNvPr>
          <p:cNvSpPr/>
          <p:nvPr/>
        </p:nvSpPr>
        <p:spPr>
          <a:xfrm rot="16200000">
            <a:off x="4481978" y="2114742"/>
            <a:ext cx="122776" cy="12718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 dirty="0"/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48635125-3D33-4585-B49B-3A2D41B5E1A7}"/>
              </a:ext>
            </a:extLst>
          </p:cNvPr>
          <p:cNvSpPr/>
          <p:nvPr/>
        </p:nvSpPr>
        <p:spPr>
          <a:xfrm rot="16200000">
            <a:off x="4480448" y="2281590"/>
            <a:ext cx="122776" cy="127187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 dirty="0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32630567-2AD9-4C43-81E1-7CA99ACA2576}"/>
              </a:ext>
            </a:extLst>
          </p:cNvPr>
          <p:cNvSpPr/>
          <p:nvPr/>
        </p:nvSpPr>
        <p:spPr>
          <a:xfrm>
            <a:off x="5788276" y="2929710"/>
            <a:ext cx="61782" cy="53139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6056FF7D-004F-4610-B290-C32D49F98771}"/>
              </a:ext>
            </a:extLst>
          </p:cNvPr>
          <p:cNvCxnSpPr>
            <a:cxnSpLocks/>
          </p:cNvCxnSpPr>
          <p:nvPr/>
        </p:nvCxnSpPr>
        <p:spPr>
          <a:xfrm>
            <a:off x="385494" y="4114785"/>
            <a:ext cx="8207548" cy="0"/>
          </a:xfrm>
          <a:prstGeom prst="straightConnector1">
            <a:avLst/>
          </a:prstGeom>
          <a:ln w="127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1AA253D4-C6DF-4A82-A5C5-B60557885151}"/>
              </a:ext>
            </a:extLst>
          </p:cNvPr>
          <p:cNvCxnSpPr>
            <a:cxnSpLocks/>
          </p:cNvCxnSpPr>
          <p:nvPr/>
        </p:nvCxnSpPr>
        <p:spPr>
          <a:xfrm flipH="1">
            <a:off x="8658657" y="1284385"/>
            <a:ext cx="3009" cy="2718010"/>
          </a:xfrm>
          <a:prstGeom prst="straightConnector1">
            <a:avLst/>
          </a:prstGeom>
          <a:ln w="127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6" name="TextBox 135">
            <a:extLst>
              <a:ext uri="{FF2B5EF4-FFF2-40B4-BE49-F238E27FC236}">
                <a16:creationId xmlns:a16="http://schemas.microsoft.com/office/drawing/2014/main" id="{F189D043-E1FC-47FF-8D71-E0C38FE2CB06}"/>
              </a:ext>
            </a:extLst>
          </p:cNvPr>
          <p:cNvSpPr txBox="1"/>
          <p:nvPr/>
        </p:nvSpPr>
        <p:spPr>
          <a:xfrm>
            <a:off x="4084841" y="3056632"/>
            <a:ext cx="1253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/>
              <a:t>Wash/Pack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CC4FDD66-8F93-412E-952C-01D0C3E2F6EC}"/>
              </a:ext>
            </a:extLst>
          </p:cNvPr>
          <p:cNvSpPr txBox="1"/>
          <p:nvPr/>
        </p:nvSpPr>
        <p:spPr>
          <a:xfrm>
            <a:off x="6299624" y="3056632"/>
            <a:ext cx="907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/>
              <a:t>Storage</a:t>
            </a:r>
          </a:p>
        </p:txBody>
      </p:sp>
    </p:spTree>
    <p:extLst>
      <p:ext uri="{BB962C8B-B14F-4D97-AF65-F5344CB8AC3E}">
        <p14:creationId xmlns:p14="http://schemas.microsoft.com/office/powerpoint/2010/main" val="2869048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45227" y="1463054"/>
            <a:ext cx="1714500" cy="19202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5A53994-4EE8-4340-932C-9B6608F50EB0}"/>
              </a:ext>
            </a:extLst>
          </p:cNvPr>
          <p:cNvGrpSpPr/>
          <p:nvPr/>
        </p:nvGrpSpPr>
        <p:grpSpPr>
          <a:xfrm>
            <a:off x="3047165" y="1463054"/>
            <a:ext cx="897169" cy="1637246"/>
            <a:chOff x="5002312" y="724743"/>
            <a:chExt cx="1196225" cy="2377763"/>
          </a:xfrm>
        </p:grpSpPr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72143B1C-61BA-4FE3-B6B4-BE0766E01523}"/>
                </a:ext>
              </a:extLst>
            </p:cNvPr>
            <p:cNvSpPr/>
            <p:nvPr/>
          </p:nvSpPr>
          <p:spPr>
            <a:xfrm>
              <a:off x="5002312" y="1180464"/>
              <a:ext cx="1188720" cy="192204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7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C3E14F43-4244-4B71-8508-A340ADB48617}"/>
                </a:ext>
              </a:extLst>
            </p:cNvPr>
            <p:cNvSpPr/>
            <p:nvPr/>
          </p:nvSpPr>
          <p:spPr>
            <a:xfrm>
              <a:off x="5467017" y="724743"/>
              <a:ext cx="731520" cy="64008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7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5ADE0B71-91B1-4BD8-8717-76B379CEA475}"/>
                </a:ext>
              </a:extLst>
            </p:cNvPr>
            <p:cNvSpPr/>
            <p:nvPr/>
          </p:nvSpPr>
          <p:spPr>
            <a:xfrm>
              <a:off x="5283165" y="1181469"/>
              <a:ext cx="182880" cy="18288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7" dirty="0"/>
            </a:p>
          </p:txBody>
        </p:sp>
      </p:grpSp>
      <p:sp>
        <p:nvSpPr>
          <p:cNvPr id="138" name="Rectangle 137">
            <a:extLst>
              <a:ext uri="{FF2B5EF4-FFF2-40B4-BE49-F238E27FC236}">
                <a16:creationId xmlns:a16="http://schemas.microsoft.com/office/drawing/2014/main" id="{FEB7AECA-30D0-4BBB-B5A3-ADCF82BF8BA3}"/>
              </a:ext>
            </a:extLst>
          </p:cNvPr>
          <p:cNvSpPr/>
          <p:nvPr/>
        </p:nvSpPr>
        <p:spPr>
          <a:xfrm>
            <a:off x="5669268" y="1463054"/>
            <a:ext cx="1233468" cy="193987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E6E06AA-92DC-4CB5-9644-86E11CD74341}"/>
              </a:ext>
            </a:extLst>
          </p:cNvPr>
          <p:cNvSpPr txBox="1"/>
          <p:nvPr/>
        </p:nvSpPr>
        <p:spPr>
          <a:xfrm>
            <a:off x="4636381" y="3432735"/>
            <a:ext cx="377026" cy="2319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7" dirty="0"/>
              <a:t>25ft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5CCD8BA-031A-4EF9-84DF-D4EA200529A9}"/>
              </a:ext>
            </a:extLst>
          </p:cNvPr>
          <p:cNvSpPr txBox="1"/>
          <p:nvPr/>
        </p:nvSpPr>
        <p:spPr>
          <a:xfrm>
            <a:off x="4307152" y="1153492"/>
            <a:ext cx="377026" cy="2319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7" dirty="0"/>
              <a:t>38ft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5102561-8F23-4A68-AB06-1C8FA296F77F}"/>
              </a:ext>
            </a:extLst>
          </p:cNvPr>
          <p:cNvSpPr txBox="1"/>
          <p:nvPr/>
        </p:nvSpPr>
        <p:spPr>
          <a:xfrm>
            <a:off x="5731289" y="2271018"/>
            <a:ext cx="377026" cy="2319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7" dirty="0"/>
              <a:t>28ft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594515B-AF81-45D3-BD62-CF0C07ED366F}"/>
              </a:ext>
            </a:extLst>
          </p:cNvPr>
          <p:cNvSpPr/>
          <p:nvPr/>
        </p:nvSpPr>
        <p:spPr>
          <a:xfrm flipV="1">
            <a:off x="3945763" y="2284408"/>
            <a:ext cx="1714500" cy="362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E1333350-09D9-43AF-8C35-BB8ACBBA173D}"/>
              </a:ext>
            </a:extLst>
          </p:cNvPr>
          <p:cNvSpPr/>
          <p:nvPr/>
        </p:nvSpPr>
        <p:spPr>
          <a:xfrm rot="16200000">
            <a:off x="3832405" y="2429365"/>
            <a:ext cx="250720" cy="342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3AE3B559-1E32-45DC-A3A3-E8843BC82CE5}"/>
              </a:ext>
            </a:extLst>
          </p:cNvPr>
          <p:cNvSpPr/>
          <p:nvPr/>
        </p:nvSpPr>
        <p:spPr>
          <a:xfrm>
            <a:off x="4341661" y="1447868"/>
            <a:ext cx="284888" cy="3428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9A2739C5-3E7E-4353-98F7-6D2A98B5A15E}"/>
              </a:ext>
            </a:extLst>
          </p:cNvPr>
          <p:cNvSpPr/>
          <p:nvPr/>
        </p:nvSpPr>
        <p:spPr>
          <a:xfrm>
            <a:off x="5173639" y="1443847"/>
            <a:ext cx="250560" cy="3428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0F36FF1B-D81A-4824-A7B3-028339EEF607}"/>
              </a:ext>
            </a:extLst>
          </p:cNvPr>
          <p:cNvSpPr/>
          <p:nvPr/>
        </p:nvSpPr>
        <p:spPr>
          <a:xfrm rot="5400000">
            <a:off x="5587699" y="1584964"/>
            <a:ext cx="136007" cy="3428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33B7FAD1-1459-4F0A-86AD-7B24EE02497D}"/>
              </a:ext>
            </a:extLst>
          </p:cNvPr>
          <p:cNvSpPr/>
          <p:nvPr/>
        </p:nvSpPr>
        <p:spPr>
          <a:xfrm rot="5400000">
            <a:off x="5562716" y="3227493"/>
            <a:ext cx="177800" cy="3429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75D5D84A-CBE7-4437-94EB-96C7D6DEFB43}"/>
              </a:ext>
            </a:extLst>
          </p:cNvPr>
          <p:cNvSpPr/>
          <p:nvPr/>
        </p:nvSpPr>
        <p:spPr>
          <a:xfrm rot="5400000">
            <a:off x="5535065" y="1908207"/>
            <a:ext cx="252494" cy="3429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F613E3D0-FA68-442D-B9E9-C047D14C61BE}"/>
              </a:ext>
            </a:extLst>
          </p:cNvPr>
          <p:cNvSpPr/>
          <p:nvPr/>
        </p:nvSpPr>
        <p:spPr>
          <a:xfrm>
            <a:off x="3258026" y="3091780"/>
            <a:ext cx="421291" cy="3428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12C7A709-D6AC-4584-9B00-8832B0AA8ECB}"/>
              </a:ext>
            </a:extLst>
          </p:cNvPr>
          <p:cNvSpPr/>
          <p:nvPr/>
        </p:nvSpPr>
        <p:spPr>
          <a:xfrm rot="5400000">
            <a:off x="2922832" y="2912060"/>
            <a:ext cx="252494" cy="3429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13DB732D-5D59-4DBC-965E-554FCFC60126}"/>
              </a:ext>
            </a:extLst>
          </p:cNvPr>
          <p:cNvSpPr/>
          <p:nvPr/>
        </p:nvSpPr>
        <p:spPr>
          <a:xfrm>
            <a:off x="3959631" y="1497567"/>
            <a:ext cx="212210" cy="513231"/>
          </a:xfrm>
          <a:prstGeom prst="rect">
            <a:avLst/>
          </a:prstGeom>
          <a:pattFill prst="narHorz">
            <a:fgClr>
              <a:schemeClr val="accent3"/>
            </a:fgClr>
            <a:bgClr>
              <a:schemeClr val="bg1"/>
            </a:bgClr>
          </a:patt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131E0C39-BBAB-498E-A96A-275448F19F52}"/>
              </a:ext>
            </a:extLst>
          </p:cNvPr>
          <p:cNvSpPr/>
          <p:nvPr/>
        </p:nvSpPr>
        <p:spPr>
          <a:xfrm>
            <a:off x="3850554" y="2386274"/>
            <a:ext cx="81849" cy="9343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D87FD8A7-ECA3-425E-9954-DA4572CA7D40}"/>
              </a:ext>
            </a:extLst>
          </p:cNvPr>
          <p:cNvSpPr/>
          <p:nvPr/>
        </p:nvSpPr>
        <p:spPr>
          <a:xfrm>
            <a:off x="5172309" y="2277165"/>
            <a:ext cx="136007" cy="3428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ACFFB916-2589-4F55-B84F-DE0E7798EBC0}"/>
              </a:ext>
            </a:extLst>
          </p:cNvPr>
          <p:cNvSpPr/>
          <p:nvPr/>
        </p:nvSpPr>
        <p:spPr>
          <a:xfrm>
            <a:off x="4563584" y="2277164"/>
            <a:ext cx="136007" cy="3428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D70ED95-F53E-4F6C-BCE0-FD0FD70D3F26}"/>
              </a:ext>
            </a:extLst>
          </p:cNvPr>
          <p:cNvCxnSpPr>
            <a:cxnSpLocks/>
          </p:cNvCxnSpPr>
          <p:nvPr/>
        </p:nvCxnSpPr>
        <p:spPr>
          <a:xfrm>
            <a:off x="3944334" y="3432734"/>
            <a:ext cx="169751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A0FA7F12-702A-4198-BEF5-1A23BC46F3F0}"/>
              </a:ext>
            </a:extLst>
          </p:cNvPr>
          <p:cNvCxnSpPr>
            <a:cxnSpLocks/>
          </p:cNvCxnSpPr>
          <p:nvPr/>
        </p:nvCxnSpPr>
        <p:spPr>
          <a:xfrm>
            <a:off x="3017856" y="1389527"/>
            <a:ext cx="2626253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98AA70AD-E37D-472F-9E15-94EB5CBE168C}"/>
              </a:ext>
            </a:extLst>
          </p:cNvPr>
          <p:cNvCxnSpPr>
            <a:cxnSpLocks/>
          </p:cNvCxnSpPr>
          <p:nvPr/>
        </p:nvCxnSpPr>
        <p:spPr>
          <a:xfrm flipV="1">
            <a:off x="5709049" y="1466803"/>
            <a:ext cx="0" cy="192840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8E3E72D-33A3-4CC3-88EF-224051F9A828}"/>
              </a:ext>
            </a:extLst>
          </p:cNvPr>
          <p:cNvGrpSpPr/>
          <p:nvPr/>
        </p:nvGrpSpPr>
        <p:grpSpPr>
          <a:xfrm>
            <a:off x="4443210" y="1809728"/>
            <a:ext cx="1039451" cy="222788"/>
            <a:chOff x="6605452" y="4299058"/>
            <a:chExt cx="1385935" cy="297050"/>
          </a:xfrm>
        </p:grpSpPr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9D2CDFE4-27F7-41B3-9F11-53047F031DA0}"/>
                </a:ext>
              </a:extLst>
            </p:cNvPr>
            <p:cNvSpPr/>
            <p:nvPr/>
          </p:nvSpPr>
          <p:spPr>
            <a:xfrm rot="5400000">
              <a:off x="6806133" y="4098377"/>
              <a:ext cx="282946" cy="68430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7"/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0BC26CAC-D5A2-4C09-AE6B-011FD672DF12}"/>
                </a:ext>
              </a:extLst>
            </p:cNvPr>
            <p:cNvSpPr/>
            <p:nvPr/>
          </p:nvSpPr>
          <p:spPr>
            <a:xfrm rot="5400000">
              <a:off x="7507760" y="4098377"/>
              <a:ext cx="282946" cy="68430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7"/>
            </a:p>
          </p:txBody>
        </p: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C9671587-7273-401A-9EF0-2141AA8FAB01}"/>
                </a:ext>
              </a:extLst>
            </p:cNvPr>
            <p:cNvSpPr txBox="1"/>
            <p:nvPr/>
          </p:nvSpPr>
          <p:spPr>
            <a:xfrm>
              <a:off x="6835217" y="4334498"/>
              <a:ext cx="95368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75" dirty="0"/>
                <a:t>Sorting   Tables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DC3FA32-2ED2-4520-BE48-2DFD9CF13BED}"/>
              </a:ext>
            </a:extLst>
          </p:cNvPr>
          <p:cNvGrpSpPr/>
          <p:nvPr/>
        </p:nvGrpSpPr>
        <p:grpSpPr>
          <a:xfrm>
            <a:off x="3963934" y="3088512"/>
            <a:ext cx="1175831" cy="257677"/>
            <a:chOff x="6246965" y="5769029"/>
            <a:chExt cx="1567774" cy="343569"/>
          </a:xfrm>
        </p:grpSpPr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C3EF2C00-F144-43C7-A5E3-2B904939A9FF}"/>
                </a:ext>
              </a:extLst>
            </p:cNvPr>
            <p:cNvSpPr/>
            <p:nvPr/>
          </p:nvSpPr>
          <p:spPr>
            <a:xfrm rot="5400000">
              <a:off x="6332466" y="5683528"/>
              <a:ext cx="336658" cy="50766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7"/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D6C4F0AA-65D3-4AED-828B-6B046DDE47A6}"/>
                </a:ext>
              </a:extLst>
            </p:cNvPr>
            <p:cNvSpPr/>
            <p:nvPr/>
          </p:nvSpPr>
          <p:spPr>
            <a:xfrm rot="5400000">
              <a:off x="6862987" y="5683528"/>
              <a:ext cx="336658" cy="50766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7"/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56EF95C1-CF40-4C7C-8F66-12892C95C40D}"/>
                </a:ext>
              </a:extLst>
            </p:cNvPr>
            <p:cNvSpPr/>
            <p:nvPr/>
          </p:nvSpPr>
          <p:spPr>
            <a:xfrm rot="5400000">
              <a:off x="7392580" y="5683528"/>
              <a:ext cx="336658" cy="50766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7"/>
            </a:p>
          </p:txBody>
        </p: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2EA3F37B-8E9A-453C-BAE9-9568E131699C}"/>
                </a:ext>
              </a:extLst>
            </p:cNvPr>
            <p:cNvSpPr txBox="1"/>
            <p:nvPr/>
          </p:nvSpPr>
          <p:spPr>
            <a:xfrm>
              <a:off x="6650477" y="5850988"/>
              <a:ext cx="83398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75" dirty="0"/>
                <a:t>Microgreens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29F757D-3C97-44A5-AD97-02CAA5540783}"/>
              </a:ext>
            </a:extLst>
          </p:cNvPr>
          <p:cNvGrpSpPr/>
          <p:nvPr/>
        </p:nvGrpSpPr>
        <p:grpSpPr>
          <a:xfrm>
            <a:off x="4579945" y="1495516"/>
            <a:ext cx="1055097" cy="298071"/>
            <a:chOff x="6842983" y="3888414"/>
            <a:chExt cx="1406796" cy="397427"/>
          </a:xfrm>
        </p:grpSpPr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3D3F2270-B6D6-435B-8CC9-E756C5C660F2}"/>
                </a:ext>
              </a:extLst>
            </p:cNvPr>
            <p:cNvSpPr/>
            <p:nvPr/>
          </p:nvSpPr>
          <p:spPr>
            <a:xfrm rot="5400000">
              <a:off x="7183313" y="3873789"/>
              <a:ext cx="181343" cy="21257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7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2CE1C3E8-8836-41E2-B3A1-5A2A08007F90}"/>
                </a:ext>
              </a:extLst>
            </p:cNvPr>
            <p:cNvGrpSpPr/>
            <p:nvPr/>
          </p:nvGrpSpPr>
          <p:grpSpPr>
            <a:xfrm>
              <a:off x="6842983" y="3888414"/>
              <a:ext cx="1406796" cy="397427"/>
              <a:chOff x="6842983" y="3888414"/>
              <a:chExt cx="1406796" cy="397427"/>
            </a:xfrm>
          </p:grpSpPr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37B22580-0A3E-40C5-8D63-188E0968FB9C}"/>
                  </a:ext>
                </a:extLst>
              </p:cNvPr>
              <p:cNvSpPr/>
              <p:nvPr/>
            </p:nvSpPr>
            <p:spPr>
              <a:xfrm rot="5400000">
                <a:off x="6946049" y="3873788"/>
                <a:ext cx="181343" cy="21257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7"/>
              </a:p>
            </p:txBody>
          </p:sp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F08C1E6D-CB8A-4F5E-8DDE-BA0EDD55A005}"/>
                  </a:ext>
                </a:extLst>
              </p:cNvPr>
              <p:cNvSpPr/>
              <p:nvPr/>
            </p:nvSpPr>
            <p:spPr>
              <a:xfrm rot="5400000">
                <a:off x="7654616" y="3637923"/>
                <a:ext cx="181343" cy="684308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7"/>
              </a:p>
            </p:txBody>
          </p: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BA2F6699-2063-4280-B9CF-51F018B99595}"/>
                  </a:ext>
                </a:extLst>
              </p:cNvPr>
              <p:cNvSpPr/>
              <p:nvPr/>
            </p:nvSpPr>
            <p:spPr>
              <a:xfrm>
                <a:off x="7436056" y="3889404"/>
                <a:ext cx="178672" cy="169583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7"/>
              </a:p>
            </p:txBody>
          </p:sp>
          <p:sp>
            <p:nvSpPr>
              <p:cNvPr id="109" name="Oval 108">
                <a:extLst>
                  <a:ext uri="{FF2B5EF4-FFF2-40B4-BE49-F238E27FC236}">
                    <a16:creationId xmlns:a16="http://schemas.microsoft.com/office/drawing/2014/main" id="{BB3E46D2-CAFD-4D47-8EF5-09B848BEF127}"/>
                  </a:ext>
                </a:extLst>
              </p:cNvPr>
              <p:cNvSpPr/>
              <p:nvPr/>
            </p:nvSpPr>
            <p:spPr>
              <a:xfrm>
                <a:off x="7639631" y="3888414"/>
                <a:ext cx="178672" cy="169583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7"/>
              </a:p>
            </p:txBody>
          </p:sp>
          <p:sp>
            <p:nvSpPr>
              <p:cNvPr id="110" name="Oval 109">
                <a:extLst>
                  <a:ext uri="{FF2B5EF4-FFF2-40B4-BE49-F238E27FC236}">
                    <a16:creationId xmlns:a16="http://schemas.microsoft.com/office/drawing/2014/main" id="{908AC61E-9443-4F52-BB73-30C34C09DE83}"/>
                  </a:ext>
                </a:extLst>
              </p:cNvPr>
              <p:cNvSpPr/>
              <p:nvPr/>
            </p:nvSpPr>
            <p:spPr>
              <a:xfrm>
                <a:off x="7863536" y="3889420"/>
                <a:ext cx="178672" cy="169583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7"/>
              </a:p>
            </p:txBody>
          </p:sp>
          <p:sp>
            <p:nvSpPr>
              <p:cNvPr id="125" name="TextBox 124">
                <a:extLst>
                  <a:ext uri="{FF2B5EF4-FFF2-40B4-BE49-F238E27FC236}">
                    <a16:creationId xmlns:a16="http://schemas.microsoft.com/office/drawing/2014/main" id="{143746CF-9948-4E59-9BC6-9D5C88593DE5}"/>
                  </a:ext>
                </a:extLst>
              </p:cNvPr>
              <p:cNvSpPr txBox="1"/>
              <p:nvPr/>
            </p:nvSpPr>
            <p:spPr>
              <a:xfrm>
                <a:off x="6842983" y="4024231"/>
                <a:ext cx="140679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75" dirty="0"/>
                  <a:t>Greens Spinners &amp; Tanks</a:t>
                </a:r>
              </a:p>
            </p:txBody>
          </p:sp>
        </p:grpSp>
      </p:grpSp>
      <p:sp>
        <p:nvSpPr>
          <p:cNvPr id="126" name="TextBox 125">
            <a:extLst>
              <a:ext uri="{FF2B5EF4-FFF2-40B4-BE49-F238E27FC236}">
                <a16:creationId xmlns:a16="http://schemas.microsoft.com/office/drawing/2014/main" id="{1494E73B-5B7E-4910-8D44-04B2992A4326}"/>
              </a:ext>
            </a:extLst>
          </p:cNvPr>
          <p:cNvSpPr txBox="1"/>
          <p:nvPr/>
        </p:nvSpPr>
        <p:spPr>
          <a:xfrm>
            <a:off x="1980956" y="2352137"/>
            <a:ext cx="950901" cy="196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75" dirty="0"/>
              <a:t>Attached Greenhouse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58861F6-CCF7-4E73-9181-D00774883265}"/>
              </a:ext>
            </a:extLst>
          </p:cNvPr>
          <p:cNvCxnSpPr/>
          <p:nvPr/>
        </p:nvCxnSpPr>
        <p:spPr>
          <a:xfrm flipH="1" flipV="1">
            <a:off x="2050760" y="3377298"/>
            <a:ext cx="995840" cy="5996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01BEA09D-58AD-48CE-B967-0C57DA7893C9}"/>
              </a:ext>
            </a:extLst>
          </p:cNvPr>
          <p:cNvCxnSpPr/>
          <p:nvPr/>
        </p:nvCxnSpPr>
        <p:spPr>
          <a:xfrm flipH="1" flipV="1">
            <a:off x="2049189" y="1667230"/>
            <a:ext cx="995840" cy="5996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3A08CBD0-7A33-4140-BF42-8EBDF91B059B}"/>
              </a:ext>
            </a:extLst>
          </p:cNvPr>
          <p:cNvCxnSpPr>
            <a:cxnSpLocks/>
          </p:cNvCxnSpPr>
          <p:nvPr/>
        </p:nvCxnSpPr>
        <p:spPr>
          <a:xfrm flipV="1">
            <a:off x="3043458" y="1675006"/>
            <a:ext cx="3142" cy="1708288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30" name="TextBox 129">
            <a:extLst>
              <a:ext uri="{FF2B5EF4-FFF2-40B4-BE49-F238E27FC236}">
                <a16:creationId xmlns:a16="http://schemas.microsoft.com/office/drawing/2014/main" id="{F30E84BD-338D-4941-AF8C-391980027E31}"/>
              </a:ext>
            </a:extLst>
          </p:cNvPr>
          <p:cNvSpPr txBox="1"/>
          <p:nvPr/>
        </p:nvSpPr>
        <p:spPr>
          <a:xfrm>
            <a:off x="3903690" y="1596681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/>
              <a:t>Spray</a:t>
            </a:r>
          </a:p>
          <a:p>
            <a:r>
              <a:rPr lang="en-US" sz="600" dirty="0"/>
              <a:t>Table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91FFA1-9103-46A7-8148-1B5F98FACF59}"/>
              </a:ext>
            </a:extLst>
          </p:cNvPr>
          <p:cNvGrpSpPr/>
          <p:nvPr/>
        </p:nvGrpSpPr>
        <p:grpSpPr>
          <a:xfrm>
            <a:off x="4434253" y="2122899"/>
            <a:ext cx="1036063" cy="184666"/>
            <a:chOff x="6623232" y="4779290"/>
            <a:chExt cx="1381417" cy="246222"/>
          </a:xfrm>
        </p:grpSpPr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5A3CEAC6-3503-4AB7-8D5E-27919331D5CC}"/>
                </a:ext>
              </a:extLst>
            </p:cNvPr>
            <p:cNvSpPr/>
            <p:nvPr/>
          </p:nvSpPr>
          <p:spPr>
            <a:xfrm rot="5400000">
              <a:off x="6874714" y="4554985"/>
              <a:ext cx="181344" cy="68430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7"/>
            </a:p>
          </p:txBody>
        </p: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BBBE473A-68E6-42D1-976C-316299151604}"/>
                </a:ext>
              </a:extLst>
            </p:cNvPr>
            <p:cNvSpPr/>
            <p:nvPr/>
          </p:nvSpPr>
          <p:spPr>
            <a:xfrm rot="5400000">
              <a:off x="7571823" y="4555171"/>
              <a:ext cx="181344" cy="68430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7"/>
            </a:p>
          </p:txBody>
        </p: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BE1523D8-E0AE-4660-9F02-5A1E2054B732}"/>
                </a:ext>
              </a:extLst>
            </p:cNvPr>
            <p:cNvSpPr txBox="1"/>
            <p:nvPr/>
          </p:nvSpPr>
          <p:spPr>
            <a:xfrm>
              <a:off x="7032879" y="4779290"/>
              <a:ext cx="816890" cy="2462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/>
                <a:t>Bin     Storage</a:t>
              </a:r>
            </a:p>
          </p:txBody>
        </p:sp>
      </p:grpSp>
      <p:sp>
        <p:nvSpPr>
          <p:cNvPr id="135" name="Rectangle 134">
            <a:extLst>
              <a:ext uri="{FF2B5EF4-FFF2-40B4-BE49-F238E27FC236}">
                <a16:creationId xmlns:a16="http://schemas.microsoft.com/office/drawing/2014/main" id="{C691622A-7F85-498C-9316-375B1EDBF481}"/>
              </a:ext>
            </a:extLst>
          </p:cNvPr>
          <p:cNvSpPr/>
          <p:nvPr/>
        </p:nvSpPr>
        <p:spPr>
          <a:xfrm rot="5400000">
            <a:off x="4324914" y="1358803"/>
            <a:ext cx="142970" cy="419210"/>
          </a:xfrm>
          <a:prstGeom prst="rect">
            <a:avLst/>
          </a:prstGeom>
          <a:pattFill prst="narHorz">
            <a:fgClr>
              <a:schemeClr val="accent3"/>
            </a:fgClr>
            <a:bgClr>
              <a:schemeClr val="bg1"/>
            </a:bgClr>
          </a:patt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C1C0A127-9374-417D-B644-F310AE18E30A}"/>
              </a:ext>
            </a:extLst>
          </p:cNvPr>
          <p:cNvSpPr txBox="1"/>
          <p:nvPr/>
        </p:nvSpPr>
        <p:spPr>
          <a:xfrm>
            <a:off x="5786093" y="2731351"/>
            <a:ext cx="646331" cy="196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75" dirty="0"/>
              <a:t>Outdoor Slab</a:t>
            </a: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C2FB8D18-986A-4D23-B4BD-7F607B63C3D8}"/>
              </a:ext>
            </a:extLst>
          </p:cNvPr>
          <p:cNvSpPr/>
          <p:nvPr/>
        </p:nvSpPr>
        <p:spPr>
          <a:xfrm>
            <a:off x="6085661" y="1470374"/>
            <a:ext cx="808117" cy="700158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1B24A577-D025-4425-9626-11203A4DE2DC}"/>
              </a:ext>
            </a:extLst>
          </p:cNvPr>
          <p:cNvSpPr/>
          <p:nvPr/>
        </p:nvSpPr>
        <p:spPr>
          <a:xfrm>
            <a:off x="6514508" y="2416698"/>
            <a:ext cx="212210" cy="513231"/>
          </a:xfrm>
          <a:prstGeom prst="rect">
            <a:avLst/>
          </a:prstGeom>
          <a:solidFill>
            <a:srgbClr val="B25252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E001D600-DD2C-481C-BA97-6C682749B44D}"/>
              </a:ext>
            </a:extLst>
          </p:cNvPr>
          <p:cNvSpPr txBox="1"/>
          <p:nvPr/>
        </p:nvSpPr>
        <p:spPr>
          <a:xfrm>
            <a:off x="6438737" y="2904475"/>
            <a:ext cx="4267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/>
              <a:t>Barrel</a:t>
            </a:r>
          </a:p>
          <a:p>
            <a:r>
              <a:rPr lang="en-US" sz="600" dirty="0"/>
              <a:t>Washer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E72845D1-2EBA-4F36-B03C-076D3E261295}"/>
              </a:ext>
            </a:extLst>
          </p:cNvPr>
          <p:cNvSpPr txBox="1"/>
          <p:nvPr/>
        </p:nvSpPr>
        <p:spPr>
          <a:xfrm>
            <a:off x="7042354" y="2788566"/>
            <a:ext cx="49564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bg1"/>
                </a:solidFill>
              </a:rPr>
              <a:t>Root</a:t>
            </a:r>
          </a:p>
          <a:p>
            <a:r>
              <a:rPr lang="en-US" sz="1050" dirty="0">
                <a:solidFill>
                  <a:schemeClr val="bg1"/>
                </a:solidFill>
              </a:rPr>
              <a:t>Cellar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852FBAA7-D3BA-45BF-BD17-DF977CB08B19}"/>
              </a:ext>
            </a:extLst>
          </p:cNvPr>
          <p:cNvSpPr/>
          <p:nvPr/>
        </p:nvSpPr>
        <p:spPr>
          <a:xfrm rot="5400000">
            <a:off x="4921544" y="2273390"/>
            <a:ext cx="127647" cy="250660"/>
          </a:xfrm>
          <a:prstGeom prst="rect">
            <a:avLst/>
          </a:prstGeom>
          <a:pattFill prst="narHorz">
            <a:fgClr>
              <a:schemeClr val="accent3"/>
            </a:fgClr>
            <a:bgClr>
              <a:schemeClr val="bg1"/>
            </a:bgClr>
          </a:patt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8518D122-5C5E-4761-8F1F-E4CD58C2FE63}"/>
              </a:ext>
            </a:extLst>
          </p:cNvPr>
          <p:cNvSpPr/>
          <p:nvPr/>
        </p:nvSpPr>
        <p:spPr>
          <a:xfrm rot="5400000">
            <a:off x="3319311" y="1890444"/>
            <a:ext cx="127647" cy="250660"/>
          </a:xfrm>
          <a:prstGeom prst="rect">
            <a:avLst/>
          </a:prstGeom>
          <a:pattFill prst="narHorz">
            <a:fgClr>
              <a:schemeClr val="accent3"/>
            </a:fgClr>
            <a:bgClr>
              <a:schemeClr val="bg1"/>
            </a:bgClr>
          </a:patt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6B3FE15F-E4FC-4692-AAF9-E2F874F43269}"/>
              </a:ext>
            </a:extLst>
          </p:cNvPr>
          <p:cNvSpPr/>
          <p:nvPr/>
        </p:nvSpPr>
        <p:spPr>
          <a:xfrm rot="5400000">
            <a:off x="4107101" y="2271456"/>
            <a:ext cx="127647" cy="250660"/>
          </a:xfrm>
          <a:prstGeom prst="rect">
            <a:avLst/>
          </a:prstGeom>
          <a:pattFill prst="narHorz">
            <a:fgClr>
              <a:schemeClr val="accent3"/>
            </a:fgClr>
            <a:bgClr>
              <a:schemeClr val="bg1"/>
            </a:bgClr>
          </a:patt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EF4B67C9-3120-4C07-8CEA-9B33219057F2}"/>
              </a:ext>
            </a:extLst>
          </p:cNvPr>
          <p:cNvSpPr/>
          <p:nvPr/>
        </p:nvSpPr>
        <p:spPr>
          <a:xfrm rot="5400000">
            <a:off x="4232432" y="2087146"/>
            <a:ext cx="127647" cy="250660"/>
          </a:xfrm>
          <a:prstGeom prst="rect">
            <a:avLst/>
          </a:prstGeom>
          <a:pattFill prst="narHorz">
            <a:fgClr>
              <a:schemeClr val="accent3"/>
            </a:fgClr>
            <a:bgClr>
              <a:schemeClr val="bg1"/>
            </a:bgClr>
          </a:patt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A33A1C26-479F-46F2-A245-FB800F9B02A2}"/>
              </a:ext>
            </a:extLst>
          </p:cNvPr>
          <p:cNvSpPr txBox="1"/>
          <p:nvPr/>
        </p:nvSpPr>
        <p:spPr>
          <a:xfrm>
            <a:off x="4159039" y="1493521"/>
            <a:ext cx="500458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/>
              <a:t>Wire Rack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077324B5-D238-413C-B27A-120D6E40DFF2}"/>
              </a:ext>
            </a:extLst>
          </p:cNvPr>
          <p:cNvSpPr txBox="1"/>
          <p:nvPr/>
        </p:nvSpPr>
        <p:spPr>
          <a:xfrm>
            <a:off x="3218365" y="3095348"/>
            <a:ext cx="561372" cy="196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75" dirty="0"/>
              <a:t>Entry Door</a:t>
            </a: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B5D7599F-5158-41D9-BF06-B999EF1402C6}"/>
              </a:ext>
            </a:extLst>
          </p:cNvPr>
          <p:cNvSpPr/>
          <p:nvPr/>
        </p:nvSpPr>
        <p:spPr>
          <a:xfrm>
            <a:off x="3566174" y="1926664"/>
            <a:ext cx="226421" cy="3428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7EE169BC-54F7-4A9A-ACFB-8B78CA11C492}"/>
              </a:ext>
            </a:extLst>
          </p:cNvPr>
          <p:cNvSpPr txBox="1"/>
          <p:nvPr/>
        </p:nvSpPr>
        <p:spPr>
          <a:xfrm>
            <a:off x="3398946" y="1506014"/>
            <a:ext cx="54213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/>
              <a:t>Cooler</a:t>
            </a:r>
          </a:p>
          <a:p>
            <a:pPr algn="ctr"/>
            <a:r>
              <a:rPr lang="en-US" sz="1050" dirty="0"/>
              <a:t>7x8ft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63F0484-2241-4454-8CFD-CFB8454719F9}"/>
              </a:ext>
            </a:extLst>
          </p:cNvPr>
          <p:cNvGrpSpPr/>
          <p:nvPr/>
        </p:nvGrpSpPr>
        <p:grpSpPr>
          <a:xfrm>
            <a:off x="3141629" y="2256980"/>
            <a:ext cx="599844" cy="513314"/>
            <a:chOff x="4917087" y="5138433"/>
            <a:chExt cx="799791" cy="684418"/>
          </a:xfrm>
        </p:grpSpPr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B72F9D25-A896-4710-BB3F-45F93F153872}"/>
                </a:ext>
              </a:extLst>
            </p:cNvPr>
            <p:cNvSpPr/>
            <p:nvPr/>
          </p:nvSpPr>
          <p:spPr>
            <a:xfrm>
              <a:off x="4989249" y="5138543"/>
              <a:ext cx="282946" cy="68430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7"/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6A2CE71B-1CF3-4C7F-8B54-547B1AADD3B9}"/>
                </a:ext>
              </a:extLst>
            </p:cNvPr>
            <p:cNvSpPr/>
            <p:nvPr/>
          </p:nvSpPr>
          <p:spPr>
            <a:xfrm>
              <a:off x="5282819" y="5138433"/>
              <a:ext cx="282946" cy="68430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7"/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B245A073-1A96-440B-8F30-F3D11FDFD505}"/>
                </a:ext>
              </a:extLst>
            </p:cNvPr>
            <p:cNvSpPr txBox="1"/>
            <p:nvPr/>
          </p:nvSpPr>
          <p:spPr>
            <a:xfrm>
              <a:off x="4917087" y="5365171"/>
              <a:ext cx="79979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/>
                <a:t>Pack    Tables</a:t>
              </a:r>
            </a:p>
          </p:txBody>
        </p:sp>
      </p:grpSp>
      <p:sp>
        <p:nvSpPr>
          <p:cNvPr id="88" name="Rectangle 87">
            <a:extLst>
              <a:ext uri="{FF2B5EF4-FFF2-40B4-BE49-F238E27FC236}">
                <a16:creationId xmlns:a16="http://schemas.microsoft.com/office/drawing/2014/main" id="{2D350F18-B952-41F7-9F71-2794B2177F4C}"/>
              </a:ext>
            </a:extLst>
          </p:cNvPr>
          <p:cNvSpPr/>
          <p:nvPr/>
        </p:nvSpPr>
        <p:spPr>
          <a:xfrm>
            <a:off x="3944334" y="3359975"/>
            <a:ext cx="1714499" cy="3428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4BFE6D29-9DE3-4E8E-8764-206764B4B008}"/>
              </a:ext>
            </a:extLst>
          </p:cNvPr>
          <p:cNvSpPr/>
          <p:nvPr/>
        </p:nvSpPr>
        <p:spPr>
          <a:xfrm rot="5400000">
            <a:off x="4489176" y="2271998"/>
            <a:ext cx="252494" cy="380745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E45F2FFA-03B4-4D80-9A22-9A31CA311085}"/>
              </a:ext>
            </a:extLst>
          </p:cNvPr>
          <p:cNvSpPr txBox="1"/>
          <p:nvPr/>
        </p:nvSpPr>
        <p:spPr>
          <a:xfrm>
            <a:off x="4405486" y="2329244"/>
            <a:ext cx="4106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" dirty="0">
                <a:solidFill>
                  <a:schemeClr val="bg1"/>
                </a:solidFill>
              </a:rPr>
              <a:t>Potting</a:t>
            </a:r>
          </a:p>
          <a:p>
            <a:pPr algn="ctr"/>
            <a:r>
              <a:rPr lang="en-US" sz="600" dirty="0">
                <a:solidFill>
                  <a:schemeClr val="bg1"/>
                </a:solidFill>
              </a:rPr>
              <a:t>Bench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BF0893C6-7BB3-4B83-A476-95812F55941B}"/>
              </a:ext>
            </a:extLst>
          </p:cNvPr>
          <p:cNvSpPr/>
          <p:nvPr/>
        </p:nvSpPr>
        <p:spPr>
          <a:xfrm>
            <a:off x="3370287" y="1787735"/>
            <a:ext cx="44292" cy="1055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 dirty="0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8A128884-C8E1-4C2B-A379-20F8EF63B7A3}"/>
              </a:ext>
            </a:extLst>
          </p:cNvPr>
          <p:cNvSpPr/>
          <p:nvPr/>
        </p:nvSpPr>
        <p:spPr>
          <a:xfrm>
            <a:off x="5432158" y="3040267"/>
            <a:ext cx="215123" cy="4304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48DBF0DD-EDC4-4F8F-A5D9-653D71B2DA20}"/>
              </a:ext>
            </a:extLst>
          </p:cNvPr>
          <p:cNvSpPr/>
          <p:nvPr/>
        </p:nvSpPr>
        <p:spPr>
          <a:xfrm>
            <a:off x="5432070" y="2994979"/>
            <a:ext cx="215123" cy="4304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90DFD3C-63EA-4659-B707-E5B9E955F678}"/>
              </a:ext>
            </a:extLst>
          </p:cNvPr>
          <p:cNvGrpSpPr/>
          <p:nvPr/>
        </p:nvGrpSpPr>
        <p:grpSpPr>
          <a:xfrm>
            <a:off x="5430708" y="2483209"/>
            <a:ext cx="216602" cy="601270"/>
            <a:chOff x="7182149" y="3665745"/>
            <a:chExt cx="288802" cy="801693"/>
          </a:xfrm>
        </p:grpSpPr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E1DEC964-E120-4C4F-B657-B3D269AB1ADC}"/>
                </a:ext>
              </a:extLst>
            </p:cNvPr>
            <p:cNvSpPr/>
            <p:nvPr/>
          </p:nvSpPr>
          <p:spPr>
            <a:xfrm>
              <a:off x="7183857" y="3665745"/>
              <a:ext cx="286830" cy="801693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7"/>
            </a:p>
          </p:txBody>
        </p: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32DE2C6D-270C-401B-BD35-5A2DEBC0671A}"/>
                </a:ext>
              </a:extLst>
            </p:cNvPr>
            <p:cNvSpPr/>
            <p:nvPr/>
          </p:nvSpPr>
          <p:spPr>
            <a:xfrm>
              <a:off x="7184096" y="4277149"/>
              <a:ext cx="286830" cy="57390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7"/>
            </a:p>
          </p:txBody>
        </p:sp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4AEEA7DE-6DFF-49B3-9944-8D415A7E94EE}"/>
                </a:ext>
              </a:extLst>
            </p:cNvPr>
            <p:cNvSpPr/>
            <p:nvPr/>
          </p:nvSpPr>
          <p:spPr>
            <a:xfrm>
              <a:off x="7183978" y="4215510"/>
              <a:ext cx="286830" cy="57390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7"/>
            </a:p>
          </p:txBody>
        </p:sp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F01767DC-D8C5-45A6-92B4-3563E3E76D5B}"/>
                </a:ext>
              </a:extLst>
            </p:cNvPr>
            <p:cNvSpPr/>
            <p:nvPr/>
          </p:nvSpPr>
          <p:spPr>
            <a:xfrm>
              <a:off x="7183260" y="4398348"/>
              <a:ext cx="286830" cy="69089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7"/>
            </a:p>
          </p:txBody>
        </p: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002D5155-1845-4087-87B9-E29C3A5317E0}"/>
                </a:ext>
              </a:extLst>
            </p:cNvPr>
            <p:cNvSpPr/>
            <p:nvPr/>
          </p:nvSpPr>
          <p:spPr>
            <a:xfrm>
              <a:off x="7183142" y="4340472"/>
              <a:ext cx="286830" cy="57390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7"/>
            </a:p>
          </p:txBody>
        </p:sp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742CB9EB-D22D-40A4-B060-E1CA5A7C0F70}"/>
                </a:ext>
              </a:extLst>
            </p:cNvPr>
            <p:cNvSpPr/>
            <p:nvPr/>
          </p:nvSpPr>
          <p:spPr>
            <a:xfrm>
              <a:off x="7182985" y="4031909"/>
              <a:ext cx="286830" cy="57390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7"/>
            </a:p>
          </p:txBody>
        </p:sp>
        <p:sp>
          <p:nvSpPr>
            <p:cNvPr id="152" name="Rectangle 151">
              <a:extLst>
                <a:ext uri="{FF2B5EF4-FFF2-40B4-BE49-F238E27FC236}">
                  <a16:creationId xmlns:a16="http://schemas.microsoft.com/office/drawing/2014/main" id="{F469292E-7677-4CE1-B421-32CCAD550B97}"/>
                </a:ext>
              </a:extLst>
            </p:cNvPr>
            <p:cNvSpPr/>
            <p:nvPr/>
          </p:nvSpPr>
          <p:spPr>
            <a:xfrm>
              <a:off x="7184121" y="3967762"/>
              <a:ext cx="286830" cy="57390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7"/>
            </a:p>
          </p:txBody>
        </p:sp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1DD36112-D38C-4AC4-90E5-C7D7D802ADF8}"/>
                </a:ext>
              </a:extLst>
            </p:cNvPr>
            <p:cNvSpPr/>
            <p:nvPr/>
          </p:nvSpPr>
          <p:spPr>
            <a:xfrm>
              <a:off x="7182149" y="4154363"/>
              <a:ext cx="286830" cy="57390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7"/>
            </a:p>
          </p:txBody>
        </p:sp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887DAA0D-098A-4449-AA62-C8D5AB6A2F4F}"/>
                </a:ext>
              </a:extLst>
            </p:cNvPr>
            <p:cNvSpPr/>
            <p:nvPr/>
          </p:nvSpPr>
          <p:spPr>
            <a:xfrm>
              <a:off x="7183285" y="4092724"/>
              <a:ext cx="286830" cy="57390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7"/>
            </a:p>
          </p:txBody>
        </p:sp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5BEDFA9D-C8B8-49E4-B580-F499DC2FEC67}"/>
                </a:ext>
              </a:extLst>
            </p:cNvPr>
            <p:cNvSpPr/>
            <p:nvPr/>
          </p:nvSpPr>
          <p:spPr>
            <a:xfrm>
              <a:off x="7183703" y="3784080"/>
              <a:ext cx="286830" cy="57390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7"/>
            </a:p>
          </p:txBody>
        </p:sp>
        <p:sp>
          <p:nvSpPr>
            <p:cNvPr id="156" name="Rectangle 155">
              <a:extLst>
                <a:ext uri="{FF2B5EF4-FFF2-40B4-BE49-F238E27FC236}">
                  <a16:creationId xmlns:a16="http://schemas.microsoft.com/office/drawing/2014/main" id="{662A704E-DAB1-4820-A4C9-346CFED329B9}"/>
                </a:ext>
              </a:extLst>
            </p:cNvPr>
            <p:cNvSpPr/>
            <p:nvPr/>
          </p:nvSpPr>
          <p:spPr>
            <a:xfrm>
              <a:off x="7183585" y="3723695"/>
              <a:ext cx="286830" cy="57390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7"/>
            </a:p>
          </p:txBody>
        </p:sp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7676810C-E839-4337-9797-6BBF9FFB8C09}"/>
                </a:ext>
              </a:extLst>
            </p:cNvPr>
            <p:cNvSpPr/>
            <p:nvPr/>
          </p:nvSpPr>
          <p:spPr>
            <a:xfrm>
              <a:off x="7182867" y="3906534"/>
              <a:ext cx="286830" cy="57390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7"/>
            </a:p>
          </p:txBody>
        </p: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6DF19840-129C-440D-8CED-9EDBC3DB110C}"/>
                </a:ext>
              </a:extLst>
            </p:cNvPr>
            <p:cNvSpPr/>
            <p:nvPr/>
          </p:nvSpPr>
          <p:spPr>
            <a:xfrm>
              <a:off x="7182749" y="3846149"/>
              <a:ext cx="286830" cy="57390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7"/>
            </a:p>
          </p:txBody>
        </p:sp>
      </p:grpSp>
      <p:sp>
        <p:nvSpPr>
          <p:cNvPr id="159" name="TextBox 158">
            <a:extLst>
              <a:ext uri="{FF2B5EF4-FFF2-40B4-BE49-F238E27FC236}">
                <a16:creationId xmlns:a16="http://schemas.microsoft.com/office/drawing/2014/main" id="{DF203E17-FB1A-4686-99F9-B4634B55FE3F}"/>
              </a:ext>
            </a:extLst>
          </p:cNvPr>
          <p:cNvSpPr txBox="1"/>
          <p:nvPr/>
        </p:nvSpPr>
        <p:spPr>
          <a:xfrm>
            <a:off x="3682712" y="2192342"/>
            <a:ext cx="32893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25" dirty="0"/>
              <a:t>Hand</a:t>
            </a:r>
          </a:p>
          <a:p>
            <a:pPr algn="ctr"/>
            <a:r>
              <a:rPr lang="en-US" sz="525" dirty="0"/>
              <a:t>Sink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5EE0D5DF-CF63-46DC-B506-64EAF2FEBB2B}"/>
              </a:ext>
            </a:extLst>
          </p:cNvPr>
          <p:cNvSpPr txBox="1"/>
          <p:nvPr/>
        </p:nvSpPr>
        <p:spPr>
          <a:xfrm>
            <a:off x="6289787" y="1596680"/>
            <a:ext cx="49564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Root </a:t>
            </a:r>
          </a:p>
          <a:p>
            <a:pPr algn="ctr"/>
            <a:r>
              <a:rPr lang="en-US" sz="1050" dirty="0">
                <a:solidFill>
                  <a:schemeClr val="bg1"/>
                </a:solidFill>
              </a:rPr>
              <a:t>Cellar</a:t>
            </a: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1D03721E-068B-4F94-BCFF-03CD750ABC95}"/>
              </a:ext>
            </a:extLst>
          </p:cNvPr>
          <p:cNvSpPr/>
          <p:nvPr/>
        </p:nvSpPr>
        <p:spPr>
          <a:xfrm rot="5400000">
            <a:off x="5962428" y="1913946"/>
            <a:ext cx="252494" cy="3429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FCC65DA2-26F4-4C59-A828-0A25F79BD55F}"/>
              </a:ext>
            </a:extLst>
          </p:cNvPr>
          <p:cNvSpPr txBox="1"/>
          <p:nvPr/>
        </p:nvSpPr>
        <p:spPr>
          <a:xfrm>
            <a:off x="3690147" y="3169203"/>
            <a:ext cx="293670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4ft</a:t>
            </a:r>
          </a:p>
        </p:txBody>
      </p: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E550E190-6EC2-444C-945A-884734D317D8}"/>
              </a:ext>
            </a:extLst>
          </p:cNvPr>
          <p:cNvCxnSpPr>
            <a:cxnSpLocks/>
          </p:cNvCxnSpPr>
          <p:nvPr/>
        </p:nvCxnSpPr>
        <p:spPr>
          <a:xfrm>
            <a:off x="3903690" y="3126069"/>
            <a:ext cx="0" cy="26127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1" name="TextBox 110">
            <a:extLst>
              <a:ext uri="{FF2B5EF4-FFF2-40B4-BE49-F238E27FC236}">
                <a16:creationId xmlns:a16="http://schemas.microsoft.com/office/drawing/2014/main" id="{AFF67EF9-310A-4758-AD0F-2EC84346DA7F}"/>
              </a:ext>
            </a:extLst>
          </p:cNvPr>
          <p:cNvSpPr txBox="1"/>
          <p:nvPr/>
        </p:nvSpPr>
        <p:spPr>
          <a:xfrm>
            <a:off x="307791" y="4663419"/>
            <a:ext cx="27292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Small Axe Farm</a:t>
            </a:r>
          </a:p>
        </p:txBody>
      </p:sp>
    </p:spTree>
    <p:extLst>
      <p:ext uri="{BB962C8B-B14F-4D97-AF65-F5344CB8AC3E}">
        <p14:creationId xmlns:p14="http://schemas.microsoft.com/office/powerpoint/2010/main" val="3460362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428294" y="4629150"/>
            <a:ext cx="1466850" cy="6858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7" dirty="0">
                <a:solidFill>
                  <a:schemeClr val="tx1"/>
                </a:solidFill>
              </a:rPr>
              <a:t>Barrel</a:t>
            </a:r>
          </a:p>
        </p:txBody>
      </p:sp>
      <p:sp>
        <p:nvSpPr>
          <p:cNvPr id="6" name="Rectangle 5"/>
          <p:cNvSpPr/>
          <p:nvPr/>
        </p:nvSpPr>
        <p:spPr>
          <a:xfrm>
            <a:off x="12428294" y="5910263"/>
            <a:ext cx="1085850" cy="4619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7" dirty="0">
                <a:solidFill>
                  <a:schemeClr val="tx1"/>
                </a:solidFill>
              </a:rPr>
              <a:t>Triple Bay Sink</a:t>
            </a:r>
          </a:p>
        </p:txBody>
      </p:sp>
      <p:sp>
        <p:nvSpPr>
          <p:cNvPr id="7" name="Rectangle 6"/>
          <p:cNvSpPr/>
          <p:nvPr/>
        </p:nvSpPr>
        <p:spPr>
          <a:xfrm>
            <a:off x="12428294" y="6838950"/>
            <a:ext cx="962025" cy="77152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7" dirty="0">
                <a:solidFill>
                  <a:schemeClr val="tx1"/>
                </a:solidFill>
              </a:rPr>
              <a:t>Dunk Tank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1003105" y="3375199"/>
            <a:ext cx="1466850" cy="6858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7" dirty="0">
                <a:solidFill>
                  <a:schemeClr val="tx1"/>
                </a:solidFill>
              </a:rPr>
              <a:t>Cooler 3</a:t>
            </a:r>
          </a:p>
        </p:txBody>
      </p:sp>
      <p:sp>
        <p:nvSpPr>
          <p:cNvPr id="13" name="Oval 12"/>
          <p:cNvSpPr/>
          <p:nvPr/>
        </p:nvSpPr>
        <p:spPr>
          <a:xfrm>
            <a:off x="12428294" y="2153431"/>
            <a:ext cx="408476" cy="431549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7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2898708" y="3196372"/>
            <a:ext cx="765858" cy="73822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7" dirty="0">
                <a:solidFill>
                  <a:schemeClr val="tx1"/>
                </a:solidFill>
              </a:rPr>
              <a:t>Squash</a:t>
            </a:r>
          </a:p>
        </p:txBody>
      </p:sp>
      <p:sp>
        <p:nvSpPr>
          <p:cNvPr id="31" name="Rounded Rectangle 30"/>
          <p:cNvSpPr/>
          <p:nvPr/>
        </p:nvSpPr>
        <p:spPr>
          <a:xfrm rot="5400000">
            <a:off x="4357815" y="1716503"/>
            <a:ext cx="490257" cy="131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4990DC4-8942-4DAA-A29C-82596AB1F73D}"/>
              </a:ext>
            </a:extLst>
          </p:cNvPr>
          <p:cNvSpPr txBox="1"/>
          <p:nvPr/>
        </p:nvSpPr>
        <p:spPr>
          <a:xfrm>
            <a:off x="98980" y="4759520"/>
            <a:ext cx="267201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/>
              <a:t>Hall Brook Farm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60C497F-F403-4EF9-A026-F79A9B89BD88}"/>
              </a:ext>
            </a:extLst>
          </p:cNvPr>
          <p:cNvSpPr/>
          <p:nvPr/>
        </p:nvSpPr>
        <p:spPr>
          <a:xfrm>
            <a:off x="3895089" y="783743"/>
            <a:ext cx="4114800" cy="3429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88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08A378ED-AB7F-4774-9428-83F5C7AEE00A}"/>
              </a:ext>
            </a:extLst>
          </p:cNvPr>
          <p:cNvCxnSpPr>
            <a:cxnSpLocks/>
          </p:cNvCxnSpPr>
          <p:nvPr/>
        </p:nvCxnSpPr>
        <p:spPr>
          <a:xfrm>
            <a:off x="3895090" y="4296732"/>
            <a:ext cx="410929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34DF6B79-0C41-4D2C-85B3-154EE6E52F0A}"/>
              </a:ext>
            </a:extLst>
          </p:cNvPr>
          <p:cNvCxnSpPr>
            <a:cxnSpLocks/>
          </p:cNvCxnSpPr>
          <p:nvPr/>
        </p:nvCxnSpPr>
        <p:spPr>
          <a:xfrm>
            <a:off x="8088968" y="783743"/>
            <a:ext cx="0" cy="340769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157789" y="2281988"/>
            <a:ext cx="900810" cy="371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7" dirty="0"/>
              <a:t>Packaging Materials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0748747-A4E5-4B63-8439-56B2DFD321C6}"/>
              </a:ext>
            </a:extLst>
          </p:cNvPr>
          <p:cNvSpPr txBox="1"/>
          <p:nvPr/>
        </p:nvSpPr>
        <p:spPr>
          <a:xfrm>
            <a:off x="8093657" y="2495508"/>
            <a:ext cx="396262" cy="2943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13" dirty="0"/>
              <a:t>50’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57DDBC9-EA40-4E91-8809-0BADF765912A}"/>
              </a:ext>
            </a:extLst>
          </p:cNvPr>
          <p:cNvSpPr txBox="1"/>
          <p:nvPr/>
        </p:nvSpPr>
        <p:spPr>
          <a:xfrm>
            <a:off x="5774085" y="4273682"/>
            <a:ext cx="396262" cy="2943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13" dirty="0"/>
              <a:t>60’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A69DF94-D0EC-4CE7-9CF1-152D5B472A68}"/>
              </a:ext>
            </a:extLst>
          </p:cNvPr>
          <p:cNvSpPr/>
          <p:nvPr/>
        </p:nvSpPr>
        <p:spPr>
          <a:xfrm>
            <a:off x="4650523" y="3017197"/>
            <a:ext cx="2057400" cy="6858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63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12”x30’ Trench Drain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9C0F7DD4-DEFB-43B4-8F35-6E98ACC2DAC6}"/>
              </a:ext>
            </a:extLst>
          </p:cNvPr>
          <p:cNvSpPr/>
          <p:nvPr/>
        </p:nvSpPr>
        <p:spPr>
          <a:xfrm>
            <a:off x="3873658" y="3197864"/>
            <a:ext cx="42863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3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8E94DA0-082D-43B5-8E96-BB05376217BA}"/>
              </a:ext>
            </a:extLst>
          </p:cNvPr>
          <p:cNvSpPr/>
          <p:nvPr/>
        </p:nvSpPr>
        <p:spPr>
          <a:xfrm>
            <a:off x="3870931" y="1839259"/>
            <a:ext cx="42863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3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4B79BFF-4626-497A-86E3-4EA25877E7F1}"/>
              </a:ext>
            </a:extLst>
          </p:cNvPr>
          <p:cNvSpPr/>
          <p:nvPr/>
        </p:nvSpPr>
        <p:spPr>
          <a:xfrm>
            <a:off x="4159699" y="762311"/>
            <a:ext cx="257175" cy="428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3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9284EE8-EE4B-4083-BC7A-731E263EEDF6}"/>
              </a:ext>
            </a:extLst>
          </p:cNvPr>
          <p:cNvSpPr txBox="1"/>
          <p:nvPr/>
        </p:nvSpPr>
        <p:spPr>
          <a:xfrm>
            <a:off x="3884521" y="2028595"/>
            <a:ext cx="129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10’x10’ Overhead Door (Ground Level)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EAE9DDD-554D-4E96-BE54-A64738F0B151}"/>
              </a:ext>
            </a:extLst>
          </p:cNvPr>
          <p:cNvSpPr txBox="1"/>
          <p:nvPr/>
        </p:nvSpPr>
        <p:spPr>
          <a:xfrm>
            <a:off x="3913794" y="3361740"/>
            <a:ext cx="129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10’x10’ Overhead Door (Dock Height)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4632F58-92C7-4237-902B-B2B67CF5C7B2}"/>
              </a:ext>
            </a:extLst>
          </p:cNvPr>
          <p:cNvSpPr/>
          <p:nvPr/>
        </p:nvSpPr>
        <p:spPr>
          <a:xfrm>
            <a:off x="7180017" y="3389783"/>
            <a:ext cx="822960" cy="8229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Cooler</a:t>
            </a:r>
            <a:endParaRPr lang="en-US" sz="1688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sz="907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(12’x14’)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A9052C92-D4EA-43A3-ADD4-837C64BA0D40}"/>
              </a:ext>
            </a:extLst>
          </p:cNvPr>
          <p:cNvSpPr/>
          <p:nvPr/>
        </p:nvSpPr>
        <p:spPr>
          <a:xfrm>
            <a:off x="7325081" y="783742"/>
            <a:ext cx="685800" cy="10972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88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65BFCC4-65C8-4D3C-A180-7C0E4C3F7B96}"/>
              </a:ext>
            </a:extLst>
          </p:cNvPr>
          <p:cNvSpPr txBox="1"/>
          <p:nvPr/>
        </p:nvSpPr>
        <p:spPr>
          <a:xfrm>
            <a:off x="7139885" y="1093843"/>
            <a:ext cx="1056193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Bathroom </a:t>
            </a:r>
          </a:p>
          <a:p>
            <a:pPr algn="ctr"/>
            <a:r>
              <a:rPr lang="en-US" sz="825" dirty="0"/>
              <a:t>with Shower &amp; Laundry</a:t>
            </a:r>
            <a:endParaRPr lang="en-US" sz="1050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7DE558FC-9B79-4B3E-B58D-B8F33E9DA82C}"/>
              </a:ext>
            </a:extLst>
          </p:cNvPr>
          <p:cNvSpPr/>
          <p:nvPr/>
        </p:nvSpPr>
        <p:spPr>
          <a:xfrm>
            <a:off x="6809436" y="782419"/>
            <a:ext cx="503567" cy="5171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88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1C85E46-6CD7-4636-A716-3C46FE75F731}"/>
              </a:ext>
            </a:extLst>
          </p:cNvPr>
          <p:cNvSpPr txBox="1"/>
          <p:nvPr/>
        </p:nvSpPr>
        <p:spPr>
          <a:xfrm>
            <a:off x="6795028" y="853808"/>
            <a:ext cx="503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Utility Room </a:t>
            </a:r>
            <a:endParaRPr lang="en-US" sz="1200" dirty="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0F7B5178-A3DC-439B-9A82-A0E221A3DA44}"/>
              </a:ext>
            </a:extLst>
          </p:cNvPr>
          <p:cNvSpPr/>
          <p:nvPr/>
        </p:nvSpPr>
        <p:spPr>
          <a:xfrm>
            <a:off x="5372629" y="789504"/>
            <a:ext cx="1426418" cy="11397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7" dirty="0">
                <a:solidFill>
                  <a:schemeClr val="tx1"/>
                </a:solidFill>
              </a:rPr>
              <a:t>Squash</a:t>
            </a:r>
          </a:p>
          <a:p>
            <a:pPr algn="ctr"/>
            <a:r>
              <a:rPr lang="en-US" sz="907" dirty="0">
                <a:solidFill>
                  <a:schemeClr val="tx1"/>
                </a:solidFill>
              </a:rPr>
              <a:t>Storage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50BCEDD-7600-4F3C-A1AF-5C25F7F1919F}"/>
              </a:ext>
            </a:extLst>
          </p:cNvPr>
          <p:cNvSpPr txBox="1"/>
          <p:nvPr/>
        </p:nvSpPr>
        <p:spPr>
          <a:xfrm>
            <a:off x="4143626" y="835531"/>
            <a:ext cx="1143000" cy="371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7" dirty="0"/>
              <a:t>Lockers</a:t>
            </a:r>
          </a:p>
          <a:p>
            <a:pPr algn="ctr"/>
            <a:r>
              <a:rPr lang="en-US" sz="907" dirty="0"/>
              <a:t>&amp; Break Area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CF4CB51F-1330-4055-912E-24C6CFB058A7}"/>
              </a:ext>
            </a:extLst>
          </p:cNvPr>
          <p:cNvSpPr/>
          <p:nvPr/>
        </p:nvSpPr>
        <p:spPr>
          <a:xfrm>
            <a:off x="4620473" y="787902"/>
            <a:ext cx="411480" cy="685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3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7EA15F74-2E98-4793-9541-A6626E9882B7}"/>
              </a:ext>
            </a:extLst>
          </p:cNvPr>
          <p:cNvSpPr/>
          <p:nvPr/>
        </p:nvSpPr>
        <p:spPr>
          <a:xfrm>
            <a:off x="7180017" y="3205327"/>
            <a:ext cx="514350" cy="1714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3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Scales</a:t>
            </a:r>
            <a:endParaRPr lang="en-US" sz="985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7444CD45-A7E0-41B7-9E78-E282678A201F}"/>
              </a:ext>
            </a:extLst>
          </p:cNvPr>
          <p:cNvGrpSpPr/>
          <p:nvPr/>
        </p:nvGrpSpPr>
        <p:grpSpPr>
          <a:xfrm>
            <a:off x="7153631" y="1719831"/>
            <a:ext cx="171450" cy="171450"/>
            <a:chOff x="3371524" y="2103127"/>
            <a:chExt cx="182880" cy="182880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9D744ED5-36D8-4EED-A953-55DD97F7E1D5}"/>
                </a:ext>
              </a:extLst>
            </p:cNvPr>
            <p:cNvSpPr/>
            <p:nvPr/>
          </p:nvSpPr>
          <p:spPr>
            <a:xfrm>
              <a:off x="3371524" y="2103127"/>
              <a:ext cx="182880" cy="18288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88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pic>
          <p:nvPicPr>
            <p:cNvPr id="69" name="Graphic 68" descr="Sign language outline">
              <a:extLst>
                <a:ext uri="{FF2B5EF4-FFF2-40B4-BE49-F238E27FC236}">
                  <a16:creationId xmlns:a16="http://schemas.microsoft.com/office/drawing/2014/main" id="{5CF1DE4B-2EC0-4AE8-9F34-116CE476431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401828" y="2125149"/>
              <a:ext cx="138836" cy="138836"/>
            </a:xfrm>
            <a:prstGeom prst="rect">
              <a:avLst/>
            </a:prstGeom>
          </p:spPr>
        </p:pic>
      </p:grpSp>
      <p:sp>
        <p:nvSpPr>
          <p:cNvPr id="70" name="Rectangle 69">
            <a:extLst>
              <a:ext uri="{FF2B5EF4-FFF2-40B4-BE49-F238E27FC236}">
                <a16:creationId xmlns:a16="http://schemas.microsoft.com/office/drawing/2014/main" id="{701B5271-4E14-4548-93BC-9DAB3A6EE3B6}"/>
              </a:ext>
            </a:extLst>
          </p:cNvPr>
          <p:cNvSpPr/>
          <p:nvPr/>
        </p:nvSpPr>
        <p:spPr>
          <a:xfrm>
            <a:off x="7699430" y="1865608"/>
            <a:ext cx="257175" cy="428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3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646532FC-AFB3-4B7A-A2D4-E4CED4408505}"/>
              </a:ext>
            </a:extLst>
          </p:cNvPr>
          <p:cNvSpPr/>
          <p:nvPr/>
        </p:nvSpPr>
        <p:spPr>
          <a:xfrm>
            <a:off x="7164034" y="3495527"/>
            <a:ext cx="42863" cy="2571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3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F27833D7-DD9B-4979-B0AD-0DCA41FE60A9}"/>
              </a:ext>
            </a:extLst>
          </p:cNvPr>
          <p:cNvSpPr/>
          <p:nvPr/>
        </p:nvSpPr>
        <p:spPr>
          <a:xfrm>
            <a:off x="6680902" y="2642664"/>
            <a:ext cx="428625" cy="428625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" dirty="0"/>
              <a:t>Sorting Table</a:t>
            </a:r>
            <a:endParaRPr lang="en-US" sz="100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354A98FF-C225-4CFA-AC91-0DD97ECA7B96}"/>
              </a:ext>
            </a:extLst>
          </p:cNvPr>
          <p:cNvSpPr/>
          <p:nvPr/>
        </p:nvSpPr>
        <p:spPr>
          <a:xfrm>
            <a:off x="5129529" y="2757631"/>
            <a:ext cx="822960" cy="21431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63" dirty="0"/>
              <a:t>Rinse Conveyor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5190C33-3605-40F9-BCD3-A9E0779222ED}"/>
              </a:ext>
            </a:extLst>
          </p:cNvPr>
          <p:cNvSpPr/>
          <p:nvPr/>
        </p:nvSpPr>
        <p:spPr>
          <a:xfrm>
            <a:off x="5966021" y="2757631"/>
            <a:ext cx="685800" cy="21431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63" dirty="0"/>
              <a:t>Air Knife Conveyor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71CC6FF9-578E-4350-B51A-71C4EDF22C87}"/>
              </a:ext>
            </a:extLst>
          </p:cNvPr>
          <p:cNvSpPr/>
          <p:nvPr/>
        </p:nvSpPr>
        <p:spPr>
          <a:xfrm>
            <a:off x="4416301" y="2753698"/>
            <a:ext cx="685800" cy="21431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63" dirty="0"/>
              <a:t>Barrel Washer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D334E4B-87D2-4C29-8954-35152D2D0CA4}"/>
              </a:ext>
            </a:extLst>
          </p:cNvPr>
          <p:cNvSpPr/>
          <p:nvPr/>
        </p:nvSpPr>
        <p:spPr>
          <a:xfrm>
            <a:off x="237926" y="3266444"/>
            <a:ext cx="3634740" cy="5486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Refrigerated Trailer (8’x53’)</a:t>
            </a:r>
          </a:p>
        </p:txBody>
      </p:sp>
    </p:spTree>
    <p:extLst>
      <p:ext uri="{BB962C8B-B14F-4D97-AF65-F5344CB8AC3E}">
        <p14:creationId xmlns:p14="http://schemas.microsoft.com/office/powerpoint/2010/main" val="10228947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428294" y="4629150"/>
            <a:ext cx="1466850" cy="6858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7" dirty="0">
                <a:solidFill>
                  <a:schemeClr val="tx1"/>
                </a:solidFill>
              </a:rPr>
              <a:t>Barrel</a:t>
            </a:r>
          </a:p>
        </p:txBody>
      </p:sp>
      <p:sp>
        <p:nvSpPr>
          <p:cNvPr id="6" name="Rectangle 5"/>
          <p:cNvSpPr/>
          <p:nvPr/>
        </p:nvSpPr>
        <p:spPr>
          <a:xfrm>
            <a:off x="12428294" y="5910263"/>
            <a:ext cx="1085850" cy="46196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7" dirty="0">
                <a:solidFill>
                  <a:schemeClr val="tx1"/>
                </a:solidFill>
              </a:rPr>
              <a:t>Triple Bay Sink</a:t>
            </a:r>
          </a:p>
        </p:txBody>
      </p:sp>
      <p:sp>
        <p:nvSpPr>
          <p:cNvPr id="7" name="Rectangle 6"/>
          <p:cNvSpPr/>
          <p:nvPr/>
        </p:nvSpPr>
        <p:spPr>
          <a:xfrm>
            <a:off x="12428294" y="6838950"/>
            <a:ext cx="962025" cy="77152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7" dirty="0">
                <a:solidFill>
                  <a:schemeClr val="tx1"/>
                </a:solidFill>
              </a:rPr>
              <a:t>Dunk Tank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1003105" y="3375199"/>
            <a:ext cx="1466850" cy="6858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7" dirty="0">
                <a:solidFill>
                  <a:schemeClr val="tx1"/>
                </a:solidFill>
              </a:rPr>
              <a:t>Cooler 3</a:t>
            </a:r>
          </a:p>
        </p:txBody>
      </p:sp>
      <p:sp>
        <p:nvSpPr>
          <p:cNvPr id="13" name="Oval 12"/>
          <p:cNvSpPr/>
          <p:nvPr/>
        </p:nvSpPr>
        <p:spPr>
          <a:xfrm>
            <a:off x="12428294" y="2153431"/>
            <a:ext cx="408476" cy="431549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7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2898708" y="3196372"/>
            <a:ext cx="765858" cy="73822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7" dirty="0">
                <a:solidFill>
                  <a:schemeClr val="tx1"/>
                </a:solidFill>
              </a:rPr>
              <a:t>Squash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4990DC4-8942-4DAA-A29C-82596AB1F73D}"/>
              </a:ext>
            </a:extLst>
          </p:cNvPr>
          <p:cNvSpPr txBox="1"/>
          <p:nvPr/>
        </p:nvSpPr>
        <p:spPr>
          <a:xfrm>
            <a:off x="274367" y="4729065"/>
            <a:ext cx="259910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/>
              <a:t>Stout Oak Farm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60C497F-F403-4EF9-A026-F79A9B89BD88}"/>
              </a:ext>
            </a:extLst>
          </p:cNvPr>
          <p:cNvSpPr/>
          <p:nvPr/>
        </p:nvSpPr>
        <p:spPr>
          <a:xfrm>
            <a:off x="2286025" y="1188737"/>
            <a:ext cx="4151376" cy="1828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88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08A378ED-AB7F-4774-9428-83F5C7AEE00A}"/>
              </a:ext>
            </a:extLst>
          </p:cNvPr>
          <p:cNvCxnSpPr>
            <a:cxnSpLocks/>
          </p:cNvCxnSpPr>
          <p:nvPr/>
        </p:nvCxnSpPr>
        <p:spPr>
          <a:xfrm>
            <a:off x="2307067" y="3085635"/>
            <a:ext cx="410929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34DF6B79-0C41-4D2C-85B3-154EE6E52F0A}"/>
              </a:ext>
            </a:extLst>
          </p:cNvPr>
          <p:cNvCxnSpPr>
            <a:cxnSpLocks/>
          </p:cNvCxnSpPr>
          <p:nvPr/>
        </p:nvCxnSpPr>
        <p:spPr>
          <a:xfrm flipH="1">
            <a:off x="6532800" y="1181535"/>
            <a:ext cx="1621" cy="183261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086021" y="2143569"/>
            <a:ext cx="488852" cy="231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7" dirty="0"/>
              <a:t>Totes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0748747-A4E5-4B63-8439-56B2DFD321C6}"/>
              </a:ext>
            </a:extLst>
          </p:cNvPr>
          <p:cNvSpPr txBox="1"/>
          <p:nvPr/>
        </p:nvSpPr>
        <p:spPr>
          <a:xfrm>
            <a:off x="6479438" y="1701426"/>
            <a:ext cx="396262" cy="2943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13" dirty="0"/>
              <a:t>20’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57DDBC9-EA40-4E91-8809-0BADF765912A}"/>
              </a:ext>
            </a:extLst>
          </p:cNvPr>
          <p:cNvSpPr txBox="1"/>
          <p:nvPr/>
        </p:nvSpPr>
        <p:spPr>
          <a:xfrm>
            <a:off x="4248446" y="3141481"/>
            <a:ext cx="396262" cy="2943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13" dirty="0"/>
              <a:t>40’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8E94DA0-082D-43B5-8E96-BB05376217BA}"/>
              </a:ext>
            </a:extLst>
          </p:cNvPr>
          <p:cNvSpPr/>
          <p:nvPr/>
        </p:nvSpPr>
        <p:spPr>
          <a:xfrm>
            <a:off x="5502415" y="1808402"/>
            <a:ext cx="53785" cy="120840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3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4B79BFF-4626-497A-86E3-4EA25877E7F1}"/>
              </a:ext>
            </a:extLst>
          </p:cNvPr>
          <p:cNvSpPr/>
          <p:nvPr/>
        </p:nvSpPr>
        <p:spPr>
          <a:xfrm>
            <a:off x="5564500" y="2968427"/>
            <a:ext cx="878482" cy="4571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3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0F7B5178-A3DC-439B-9A82-A0E221A3DA44}"/>
              </a:ext>
            </a:extLst>
          </p:cNvPr>
          <p:cNvSpPr/>
          <p:nvPr/>
        </p:nvSpPr>
        <p:spPr>
          <a:xfrm>
            <a:off x="2576779" y="1316171"/>
            <a:ext cx="2600794" cy="14707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 dirty="0">
              <a:solidFill>
                <a:schemeClr val="tx1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50BCEDD-7600-4F3C-A1AF-5C25F7F1919F}"/>
              </a:ext>
            </a:extLst>
          </p:cNvPr>
          <p:cNvSpPr txBox="1"/>
          <p:nvPr/>
        </p:nvSpPr>
        <p:spPr>
          <a:xfrm>
            <a:off x="5416493" y="2035138"/>
            <a:ext cx="1143000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7" dirty="0"/>
              <a:t>Field Office:</a:t>
            </a:r>
          </a:p>
          <a:p>
            <a:pPr algn="ctr"/>
            <a:r>
              <a:rPr lang="en-US" sz="907" dirty="0"/>
              <a:t>Picnic table</a:t>
            </a:r>
          </a:p>
          <a:p>
            <a:pPr algn="ctr"/>
            <a:r>
              <a:rPr lang="en-US" sz="907" dirty="0"/>
              <a:t>Cubbies</a:t>
            </a:r>
          </a:p>
          <a:p>
            <a:pPr algn="ctr"/>
            <a:r>
              <a:rPr lang="en-US" sz="907" dirty="0"/>
              <a:t>Whiteboard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A69DF94-D0EC-4CE7-9CF1-152D5B472A68}"/>
              </a:ext>
            </a:extLst>
          </p:cNvPr>
          <p:cNvSpPr/>
          <p:nvPr/>
        </p:nvSpPr>
        <p:spPr>
          <a:xfrm>
            <a:off x="2841942" y="2074989"/>
            <a:ext cx="2057400" cy="6858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63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Trench Drain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9284EE8-EE4B-4083-BC7A-731E263EEDF6}"/>
              </a:ext>
            </a:extLst>
          </p:cNvPr>
          <p:cNvSpPr txBox="1"/>
          <p:nvPr/>
        </p:nvSpPr>
        <p:spPr>
          <a:xfrm>
            <a:off x="3139034" y="1665806"/>
            <a:ext cx="129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Wash/Pack Layout As Needed</a:t>
            </a:r>
          </a:p>
        </p:txBody>
      </p:sp>
    </p:spTree>
    <p:extLst>
      <p:ext uri="{BB962C8B-B14F-4D97-AF65-F5344CB8AC3E}">
        <p14:creationId xmlns:p14="http://schemas.microsoft.com/office/powerpoint/2010/main" val="1486862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2A017-FCDB-BADC-6D08-567332F59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Orienting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759D0-8AD6-9C75-8568-5036ED629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Reference a g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oogle map of your farm to help use get oriented to the area? 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What crops are you growing and for what markets? 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How many acres are you growing on? 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What do you have now?  What don’t you like about it or what do you hope to achieve with this new build? 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Add any additional pictures of the existing wash/pack. </a:t>
            </a:r>
          </a:p>
        </p:txBody>
      </p:sp>
    </p:spTree>
    <p:extLst>
      <p:ext uri="{BB962C8B-B14F-4D97-AF65-F5344CB8AC3E}">
        <p14:creationId xmlns:p14="http://schemas.microsoft.com/office/powerpoint/2010/main" val="1984732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A1FE5-F765-BF10-8857-5DEABF21D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Resources: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B5F2F-29D4-57D6-534A-AC0D82DA19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Post Harvest Case Studies: </a:t>
            </a:r>
            <a:r>
              <a:rPr lang="en-US" dirty="0">
                <a:hlinkClick r:id="rId2"/>
              </a:rPr>
              <a:t>https://go.uvm.edu/phcs</a:t>
            </a:r>
            <a:endParaRPr lang="en-US" dirty="0"/>
          </a:p>
          <a:p>
            <a:r>
              <a:rPr lang="en-US" dirty="0"/>
              <a:t>Planning an Efficient and Safe Wash/Pack Area:  </a:t>
            </a:r>
            <a:r>
              <a:rPr lang="en-US" dirty="0">
                <a:hlinkClick r:id="rId3"/>
              </a:rPr>
              <a:t>https://go.uvm.edu/phplanning</a:t>
            </a:r>
            <a:endParaRPr lang="en-US" dirty="0"/>
          </a:p>
          <a:p>
            <a:r>
              <a:rPr lang="en-US" dirty="0"/>
              <a:t>All post harvest resources: </a:t>
            </a:r>
            <a:r>
              <a:rPr lang="en-US" dirty="0">
                <a:hlinkClick r:id="rId4"/>
              </a:rPr>
              <a:t>https://blog.uvm.edu/cwcallah/post-harvest/</a:t>
            </a:r>
            <a:endParaRPr lang="en-US" dirty="0"/>
          </a:p>
          <a:p>
            <a:r>
              <a:rPr lang="en-US" dirty="0"/>
              <a:t>Email </a:t>
            </a:r>
            <a:r>
              <a:rPr lang="en-US" dirty="0">
                <a:hlinkClick r:id="rId5"/>
              </a:rPr>
              <a:t>ageng@uvm.edu</a:t>
            </a:r>
            <a:r>
              <a:rPr lang="en-US" dirty="0"/>
              <a:t> if you’d like to bounce ideas off of us or have a web meeting to discuss your plans.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711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02A94-C23F-47DC-A1C8-B39156FAB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771" y="182908"/>
            <a:ext cx="7886700" cy="1060450"/>
          </a:xfrm>
        </p:spPr>
        <p:txBody>
          <a:bodyPr/>
          <a:lstStyle/>
          <a:p>
            <a:r>
              <a:rPr lang="en-US" dirty="0"/>
              <a:t>Key Points to 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801F7B-94BF-40E5-BE47-A484BD0A2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84" y="914420"/>
            <a:ext cx="8185545" cy="4206194"/>
          </a:xfrm>
        </p:spPr>
        <p:txBody>
          <a:bodyPr numCol="2">
            <a:noAutofit/>
          </a:bodyPr>
          <a:lstStyle/>
          <a:p>
            <a:pPr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Flow</a:t>
            </a:r>
          </a:p>
          <a:p>
            <a:pPr marL="742950" lvl="1" indent="-28575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#1: Product in - Product out</a:t>
            </a:r>
          </a:p>
          <a:p>
            <a:pPr marL="742950" lvl="1" indent="-28575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#2: People &amp; Vehicle traffic &amp; parking</a:t>
            </a:r>
          </a:p>
          <a:p>
            <a:pPr marL="742950" lvl="1" indent="-28575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#3: Water in and out (Drainage)</a:t>
            </a:r>
          </a:p>
          <a:p>
            <a:pPr marL="1143000" lvl="2" indent="-22860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Storm water, roof lines &amp; snow piles</a:t>
            </a:r>
          </a:p>
          <a:p>
            <a:pPr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Layout of spaces</a:t>
            </a:r>
          </a:p>
          <a:p>
            <a:pPr marL="742950" lvl="1" indent="-28575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Landing product</a:t>
            </a:r>
          </a:p>
          <a:p>
            <a:pPr marL="742950" lvl="1" indent="-28575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Washing</a:t>
            </a:r>
          </a:p>
          <a:p>
            <a:pPr marL="742950" lvl="1" indent="-28575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Packing / Sorting</a:t>
            </a:r>
          </a:p>
          <a:p>
            <a:pPr marL="742950" lvl="1" indent="-28575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Precooling / Curing</a:t>
            </a:r>
          </a:p>
          <a:p>
            <a:pPr marL="742950" lvl="1" indent="-28575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Storing (Coolers, supplies)</a:t>
            </a:r>
          </a:p>
          <a:p>
            <a:pPr marL="742950" lvl="1" indent="-28575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Other spaces (flower arranging, value-adding) </a:t>
            </a:r>
          </a:p>
          <a:p>
            <a:pPr marL="742950" lvl="1" indent="-28575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Loadout</a:t>
            </a:r>
          </a:p>
          <a:p>
            <a:pPr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Washing Equipment</a:t>
            </a:r>
          </a:p>
          <a:p>
            <a:pPr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Work Surfaces</a:t>
            </a:r>
          </a:p>
          <a:p>
            <a:pPr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Utilities</a:t>
            </a:r>
          </a:p>
          <a:p>
            <a:pPr marL="742950" lvl="1" indent="-28575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Electric</a:t>
            </a:r>
          </a:p>
          <a:p>
            <a:pPr marL="742950" lvl="1" indent="-28575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Water Supply, hot water?</a:t>
            </a:r>
          </a:p>
          <a:p>
            <a:pPr marL="742950" lvl="1" indent="-28575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Drains and Drainage</a:t>
            </a:r>
          </a:p>
          <a:p>
            <a:pPr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Handwashing, Bathroom, and Break area</a:t>
            </a:r>
          </a:p>
          <a:p>
            <a:pPr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Building Materials</a:t>
            </a:r>
          </a:p>
          <a:p>
            <a:pPr marL="742950" lvl="1" indent="-28575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Floors</a:t>
            </a:r>
          </a:p>
          <a:p>
            <a:pPr marL="742950" lvl="1" indent="-28575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Wall and ceiling finish surfaces</a:t>
            </a:r>
          </a:p>
          <a:p>
            <a:pPr marL="742950" lvl="1" indent="-285750"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Insulation</a:t>
            </a:r>
          </a:p>
          <a:p>
            <a:pPr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Lighting and windows</a:t>
            </a:r>
          </a:p>
          <a:p>
            <a:pPr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Heating</a:t>
            </a:r>
          </a:p>
          <a:p>
            <a:pPr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Rats and other pests</a:t>
            </a:r>
          </a:p>
          <a:p>
            <a:pPr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Budget &amp; Funding</a:t>
            </a:r>
          </a:p>
          <a:p>
            <a:pPr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Schedule</a:t>
            </a:r>
          </a:p>
          <a:p>
            <a:pPr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Zoning (set-backs </a:t>
            </a:r>
            <a:r>
              <a:rPr lang="en-US" sz="10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etc</a:t>
            </a: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 </a:t>
            </a:r>
          </a:p>
          <a:p>
            <a:pPr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Other Farm-specific Topics</a:t>
            </a:r>
          </a:p>
          <a:p>
            <a:pPr>
              <a:lnSpc>
                <a:spcPct val="10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42793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3354" y="1851362"/>
            <a:ext cx="1619260" cy="104843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Wash/Pack</a:t>
            </a:r>
          </a:p>
        </p:txBody>
      </p:sp>
      <p:sp>
        <p:nvSpPr>
          <p:cNvPr id="7" name="Rectangle 6"/>
          <p:cNvSpPr/>
          <p:nvPr/>
        </p:nvSpPr>
        <p:spPr>
          <a:xfrm>
            <a:off x="914400" y="1012828"/>
            <a:ext cx="2194560" cy="1170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924872" y="371849"/>
            <a:ext cx="731520" cy="7315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Zone2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(8’x8’)</a:t>
            </a:r>
          </a:p>
        </p:txBody>
      </p:sp>
      <p:sp>
        <p:nvSpPr>
          <p:cNvPr id="10" name="Rectangle 9"/>
          <p:cNvSpPr/>
          <p:nvPr/>
        </p:nvSpPr>
        <p:spPr>
          <a:xfrm>
            <a:off x="2473888" y="1846616"/>
            <a:ext cx="817252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Bathroom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612756" y="1516619"/>
            <a:ext cx="548640" cy="9144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Floor Drain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12926" y="1340282"/>
            <a:ext cx="1305083" cy="3056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Apron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96237" y="345033"/>
            <a:ext cx="8146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Break Area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25088" y="269877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20’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288194" y="1302137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25’</a:t>
            </a:r>
          </a:p>
        </p:txBody>
      </p:sp>
      <p:cxnSp>
        <p:nvCxnSpPr>
          <p:cNvPr id="18" name="Straight Arrow Connector 17"/>
          <p:cNvCxnSpPr>
            <a:cxnSpLocks/>
          </p:cNvCxnSpPr>
          <p:nvPr/>
        </p:nvCxnSpPr>
        <p:spPr>
          <a:xfrm>
            <a:off x="6409103" y="548664"/>
            <a:ext cx="179608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7406609" y="914420"/>
            <a:ext cx="81455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cxnSpLocks/>
          </p:cNvCxnSpPr>
          <p:nvPr/>
        </p:nvCxnSpPr>
        <p:spPr>
          <a:xfrm>
            <a:off x="8205190" y="1077601"/>
            <a:ext cx="2748" cy="77376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634390" y="606643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55’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097318" y="380886"/>
            <a:ext cx="737211" cy="7315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Cooler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X’xX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’)</a:t>
            </a:r>
          </a:p>
        </p:txBody>
      </p:sp>
      <p:sp>
        <p:nvSpPr>
          <p:cNvPr id="32" name="Rectangle 31"/>
          <p:cNvSpPr/>
          <p:nvPr/>
        </p:nvSpPr>
        <p:spPr>
          <a:xfrm>
            <a:off x="871644" y="3113701"/>
            <a:ext cx="45720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728984" y="3056288"/>
            <a:ext cx="45720" cy="7315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6" name="Rectangle 35"/>
          <p:cNvSpPr/>
          <p:nvPr/>
        </p:nvSpPr>
        <p:spPr>
          <a:xfrm rot="5400000">
            <a:off x="1400124" y="3126574"/>
            <a:ext cx="45720" cy="2743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014288" y="3422048"/>
            <a:ext cx="45720" cy="2743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77540" y="3309052"/>
            <a:ext cx="274320" cy="45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76194" y="3319441"/>
            <a:ext cx="274320" cy="45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E35C63E-6E16-40ED-836F-9E0567F2C868}"/>
              </a:ext>
            </a:extLst>
          </p:cNvPr>
          <p:cNvSpPr/>
          <p:nvPr/>
        </p:nvSpPr>
        <p:spPr>
          <a:xfrm>
            <a:off x="476194" y="3195154"/>
            <a:ext cx="274320" cy="45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9B3D9AB-4385-4E7A-9DF3-E00CA5C5FB0D}"/>
              </a:ext>
            </a:extLst>
          </p:cNvPr>
          <p:cNvSpPr/>
          <p:nvPr/>
        </p:nvSpPr>
        <p:spPr>
          <a:xfrm rot="5400000">
            <a:off x="1400124" y="3002390"/>
            <a:ext cx="45720" cy="2743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72651FB-43DE-43E0-8232-2EBCCDDE0569}"/>
              </a:ext>
            </a:extLst>
          </p:cNvPr>
          <p:cNvSpPr/>
          <p:nvPr/>
        </p:nvSpPr>
        <p:spPr>
          <a:xfrm rot="5400000">
            <a:off x="1394496" y="3269090"/>
            <a:ext cx="45720" cy="2743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AA52445-C980-42F4-9A17-0B2BCD0D6B7F}"/>
              </a:ext>
            </a:extLst>
          </p:cNvPr>
          <p:cNvSpPr/>
          <p:nvPr/>
        </p:nvSpPr>
        <p:spPr>
          <a:xfrm rot="5400000">
            <a:off x="1394496" y="3438588"/>
            <a:ext cx="45720" cy="2743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26496B3-BC37-4F7D-811E-1CFD97531A8B}"/>
              </a:ext>
            </a:extLst>
          </p:cNvPr>
          <p:cNvSpPr/>
          <p:nvPr/>
        </p:nvSpPr>
        <p:spPr>
          <a:xfrm rot="5400000">
            <a:off x="1394496" y="3559208"/>
            <a:ext cx="45720" cy="2743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83366" y="2285731"/>
            <a:ext cx="548640" cy="27432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Tank</a:t>
            </a:r>
            <a:endParaRPr lang="en-US" sz="105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6C762E8-2CD8-4077-BBBA-E04DF2BFDE01}"/>
              </a:ext>
            </a:extLst>
          </p:cNvPr>
          <p:cNvSpPr/>
          <p:nvPr/>
        </p:nvSpPr>
        <p:spPr>
          <a:xfrm>
            <a:off x="4565649" y="1533176"/>
            <a:ext cx="548640" cy="1828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Sink</a:t>
            </a:r>
            <a:endParaRPr lang="en-US" sz="105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03E9B65-85FC-4587-9F78-8E081FF3BF6C}"/>
              </a:ext>
            </a:extLst>
          </p:cNvPr>
          <p:cNvSpPr/>
          <p:nvPr/>
        </p:nvSpPr>
        <p:spPr>
          <a:xfrm>
            <a:off x="1014288" y="3120761"/>
            <a:ext cx="45720" cy="2743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6BFEA7E-21FF-41D6-86FE-3DD1241A2AF0}"/>
              </a:ext>
            </a:extLst>
          </p:cNvPr>
          <p:cNvSpPr/>
          <p:nvPr/>
        </p:nvSpPr>
        <p:spPr>
          <a:xfrm>
            <a:off x="4567885" y="2025843"/>
            <a:ext cx="548640" cy="1828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Table</a:t>
            </a:r>
            <a:endParaRPr lang="en-US" sz="105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3FB6E4B-7F73-4412-93CD-DB5D6CA3D6EF}"/>
              </a:ext>
            </a:extLst>
          </p:cNvPr>
          <p:cNvSpPr/>
          <p:nvPr/>
        </p:nvSpPr>
        <p:spPr>
          <a:xfrm>
            <a:off x="4572000" y="1765955"/>
            <a:ext cx="548640" cy="1828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Table</a:t>
            </a:r>
            <a:endParaRPr lang="en-US" sz="105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A3480EC-0A3B-43D0-974D-054A0375D9C6}"/>
              </a:ext>
            </a:extLst>
          </p:cNvPr>
          <p:cNvSpPr txBox="1"/>
          <p:nvPr/>
        </p:nvSpPr>
        <p:spPr>
          <a:xfrm>
            <a:off x="2935334" y="627159"/>
            <a:ext cx="6222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Storage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C96340-8456-4704-9FEF-BCF55BAAD574}"/>
              </a:ext>
            </a:extLst>
          </p:cNvPr>
          <p:cNvSpPr txBox="1"/>
          <p:nvPr/>
        </p:nvSpPr>
        <p:spPr>
          <a:xfrm>
            <a:off x="457200" y="4724400"/>
            <a:ext cx="14786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Toolbox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1A7F847E-FA63-4CBC-898D-AF8FDE164CC2}"/>
              </a:ext>
            </a:extLst>
          </p:cNvPr>
          <p:cNvSpPr/>
          <p:nvPr/>
        </p:nvSpPr>
        <p:spPr>
          <a:xfrm>
            <a:off x="5519915" y="1952719"/>
            <a:ext cx="731520" cy="27432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/>
              <a:t>Barrel Washer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A449039-6FEF-40E1-8904-4C69FDC1582A}"/>
              </a:ext>
            </a:extLst>
          </p:cNvPr>
          <p:cNvSpPr/>
          <p:nvPr/>
        </p:nvSpPr>
        <p:spPr>
          <a:xfrm>
            <a:off x="4556446" y="3159421"/>
            <a:ext cx="731520" cy="18288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/>
              <a:t>Dunk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403EACC-C842-4630-A9B5-94F74998AB6B}"/>
              </a:ext>
            </a:extLst>
          </p:cNvPr>
          <p:cNvSpPr/>
          <p:nvPr/>
        </p:nvSpPr>
        <p:spPr>
          <a:xfrm>
            <a:off x="4567885" y="2897816"/>
            <a:ext cx="731520" cy="18288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" dirty="0">
                <a:solidFill>
                  <a:schemeClr val="tx1"/>
                </a:solidFill>
              </a:rPr>
              <a:t>Greens Bagging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EBC0C9D8-9402-488A-8DC0-7936D82EE0D8}"/>
              </a:ext>
            </a:extLst>
          </p:cNvPr>
          <p:cNvSpPr/>
          <p:nvPr/>
        </p:nvSpPr>
        <p:spPr>
          <a:xfrm>
            <a:off x="6309341" y="1892983"/>
            <a:ext cx="457200" cy="457200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5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BD4A986-32D8-4D3D-9F63-6CC40729C79F}"/>
              </a:ext>
            </a:extLst>
          </p:cNvPr>
          <p:cNvSpPr/>
          <p:nvPr/>
        </p:nvSpPr>
        <p:spPr>
          <a:xfrm>
            <a:off x="4567885" y="2651760"/>
            <a:ext cx="731520" cy="18288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>
                <a:solidFill>
                  <a:schemeClr val="tx1"/>
                </a:solidFill>
              </a:rPr>
              <a:t>Pack Table</a:t>
            </a:r>
          </a:p>
        </p:txBody>
      </p:sp>
      <p:sp>
        <p:nvSpPr>
          <p:cNvPr id="57" name="Rectangle 57">
            <a:extLst>
              <a:ext uri="{FF2B5EF4-FFF2-40B4-BE49-F238E27FC236}">
                <a16:creationId xmlns:a16="http://schemas.microsoft.com/office/drawing/2014/main" id="{28D93770-AB24-4DBE-B74E-4542ED3C0F4F}"/>
              </a:ext>
            </a:extLst>
          </p:cNvPr>
          <p:cNvSpPr/>
          <p:nvPr/>
        </p:nvSpPr>
        <p:spPr>
          <a:xfrm>
            <a:off x="5525753" y="1441736"/>
            <a:ext cx="438912" cy="36576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/>
              <a:t>Staging</a:t>
            </a:r>
            <a:endParaRPr lang="en-US" sz="450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149CA2C4-F9C6-4BD2-92D1-E9A176291F76}"/>
              </a:ext>
            </a:extLst>
          </p:cNvPr>
          <p:cNvSpPr/>
          <p:nvPr/>
        </p:nvSpPr>
        <p:spPr>
          <a:xfrm>
            <a:off x="5519915" y="3160447"/>
            <a:ext cx="365760" cy="182880"/>
          </a:xfrm>
          <a:prstGeom prst="rect">
            <a:avLst/>
          </a:prstGeom>
          <a:pattFill prst="dkHorz">
            <a:fgClr>
              <a:schemeClr val="bg1">
                <a:lumMod val="65000"/>
              </a:schemeClr>
            </a:fgClr>
            <a:bgClr>
              <a:schemeClr val="bg1"/>
            </a:bgClr>
          </a:patt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" dirty="0">
                <a:solidFill>
                  <a:schemeClr val="tx1"/>
                </a:solidFill>
              </a:rPr>
              <a:t>Shelves</a:t>
            </a:r>
            <a:endParaRPr lang="en-US" sz="600" dirty="0">
              <a:solidFill>
                <a:schemeClr val="tx1"/>
              </a:solidFill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73046A3B-023E-4345-86D2-A0D9115CBFB0}"/>
              </a:ext>
            </a:extLst>
          </p:cNvPr>
          <p:cNvSpPr/>
          <p:nvPr/>
        </p:nvSpPr>
        <p:spPr>
          <a:xfrm>
            <a:off x="4755356" y="3159421"/>
            <a:ext cx="182880" cy="18288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45978028-3264-4311-8551-567E02C0F814}"/>
              </a:ext>
            </a:extLst>
          </p:cNvPr>
          <p:cNvSpPr/>
          <p:nvPr/>
        </p:nvSpPr>
        <p:spPr>
          <a:xfrm>
            <a:off x="4945063" y="3159421"/>
            <a:ext cx="182880" cy="18288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8521135-B328-4A73-B3E0-CE46CB7B7DFB}"/>
              </a:ext>
            </a:extLst>
          </p:cNvPr>
          <p:cNvSpPr txBox="1"/>
          <p:nvPr/>
        </p:nvSpPr>
        <p:spPr>
          <a:xfrm>
            <a:off x="4656932" y="3120056"/>
            <a:ext cx="4828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Dunk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B3396BE0-CD23-47D7-8026-1682275FF2F7}"/>
              </a:ext>
            </a:extLst>
          </p:cNvPr>
          <p:cNvSpPr/>
          <p:nvPr/>
        </p:nvSpPr>
        <p:spPr>
          <a:xfrm>
            <a:off x="5519915" y="2294231"/>
            <a:ext cx="731520" cy="18288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/>
              <a:t>Brush Washer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EB1E212-9E98-4D48-91A0-08960814C385}"/>
              </a:ext>
            </a:extLst>
          </p:cNvPr>
          <p:cNvSpPr/>
          <p:nvPr/>
        </p:nvSpPr>
        <p:spPr>
          <a:xfrm>
            <a:off x="5508695" y="2517037"/>
            <a:ext cx="914400" cy="228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/>
              <a:t>Rinse Conveyor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761B94D-7297-433D-A925-14B91866F4F1}"/>
              </a:ext>
            </a:extLst>
          </p:cNvPr>
          <p:cNvGrpSpPr/>
          <p:nvPr/>
        </p:nvGrpSpPr>
        <p:grpSpPr>
          <a:xfrm>
            <a:off x="5519915" y="958428"/>
            <a:ext cx="274320" cy="274320"/>
            <a:chOff x="5519915" y="958428"/>
            <a:chExt cx="274320" cy="274320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6E96CABC-6AC6-41DD-AE67-139AA848F872}"/>
                </a:ext>
              </a:extLst>
            </p:cNvPr>
            <p:cNvGrpSpPr/>
            <p:nvPr/>
          </p:nvGrpSpPr>
          <p:grpSpPr>
            <a:xfrm>
              <a:off x="5519915" y="958428"/>
              <a:ext cx="274320" cy="274320"/>
              <a:chOff x="5640833" y="1234457"/>
              <a:chExt cx="274320" cy="274320"/>
            </a:xfrm>
          </p:grpSpPr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93816278-29BB-4133-8A12-69062FF9755D}"/>
                  </a:ext>
                </a:extLst>
              </p:cNvPr>
              <p:cNvSpPr/>
              <p:nvPr/>
            </p:nvSpPr>
            <p:spPr>
              <a:xfrm>
                <a:off x="5640833" y="1234457"/>
                <a:ext cx="274320" cy="2743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753745D2-953E-4086-A63F-E93E4DF6DBC6}"/>
                  </a:ext>
                </a:extLst>
              </p:cNvPr>
              <p:cNvSpPr/>
              <p:nvPr/>
            </p:nvSpPr>
            <p:spPr>
              <a:xfrm>
                <a:off x="5688830" y="1279274"/>
                <a:ext cx="182880" cy="175103"/>
              </a:xfrm>
              <a:prstGeom prst="ellipse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1" name="Arrow: Curved Left 20">
              <a:extLst>
                <a:ext uri="{FF2B5EF4-FFF2-40B4-BE49-F238E27FC236}">
                  <a16:creationId xmlns:a16="http://schemas.microsoft.com/office/drawing/2014/main" id="{8E51BC85-3D7C-46E4-B952-5FDD38D2CA31}"/>
                </a:ext>
              </a:extLst>
            </p:cNvPr>
            <p:cNvSpPr/>
            <p:nvPr/>
          </p:nvSpPr>
          <p:spPr>
            <a:xfrm>
              <a:off x="5625826" y="1035809"/>
              <a:ext cx="91439" cy="120976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B82A33F7-31D3-4C4F-B469-AEAAD51CA984}"/>
              </a:ext>
            </a:extLst>
          </p:cNvPr>
          <p:cNvGrpSpPr/>
          <p:nvPr/>
        </p:nvGrpSpPr>
        <p:grpSpPr>
          <a:xfrm>
            <a:off x="2410056" y="2535463"/>
            <a:ext cx="822960" cy="365760"/>
            <a:chOff x="2410056" y="2535463"/>
            <a:chExt cx="822960" cy="365760"/>
          </a:xfrm>
        </p:grpSpPr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E0F6E32D-89B4-4C15-8E90-D79CFC01480E}"/>
                </a:ext>
              </a:extLst>
            </p:cNvPr>
            <p:cNvSpPr/>
            <p:nvPr/>
          </p:nvSpPr>
          <p:spPr>
            <a:xfrm>
              <a:off x="2488513" y="2535463"/>
              <a:ext cx="111577" cy="36576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22F732D9-3B73-43D8-8313-79FD0E3B6057}"/>
                </a:ext>
              </a:extLst>
            </p:cNvPr>
            <p:cNvSpPr/>
            <p:nvPr/>
          </p:nvSpPr>
          <p:spPr>
            <a:xfrm>
              <a:off x="2600603" y="2535463"/>
              <a:ext cx="111577" cy="36576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39C3DC45-8E3A-4C1D-AAD8-825C06228992}"/>
                </a:ext>
              </a:extLst>
            </p:cNvPr>
            <p:cNvSpPr/>
            <p:nvPr/>
          </p:nvSpPr>
          <p:spPr>
            <a:xfrm>
              <a:off x="2712180" y="2535463"/>
              <a:ext cx="111577" cy="36576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AFCEFC05-420D-4CA7-B09A-4B509D3E89FA}"/>
                </a:ext>
              </a:extLst>
            </p:cNvPr>
            <p:cNvSpPr/>
            <p:nvPr/>
          </p:nvSpPr>
          <p:spPr>
            <a:xfrm>
              <a:off x="2823757" y="2535463"/>
              <a:ext cx="111577" cy="36576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7E3E50D8-DE23-466B-8CC6-9D7CBD7AB600}"/>
                </a:ext>
              </a:extLst>
            </p:cNvPr>
            <p:cNvSpPr/>
            <p:nvPr/>
          </p:nvSpPr>
          <p:spPr>
            <a:xfrm>
              <a:off x="2935334" y="2535463"/>
              <a:ext cx="111577" cy="36576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FCED56B2-E46C-46F6-920C-1084EFEEE080}"/>
                </a:ext>
              </a:extLst>
            </p:cNvPr>
            <p:cNvSpPr/>
            <p:nvPr/>
          </p:nvSpPr>
          <p:spPr>
            <a:xfrm>
              <a:off x="3046911" y="2535463"/>
              <a:ext cx="111577" cy="36576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410056" y="2535463"/>
              <a:ext cx="822960" cy="36576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 w="127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Stairs</a:t>
              </a:r>
            </a:p>
          </p:txBody>
        </p:sp>
      </p:grpSp>
      <p:sp>
        <p:nvSpPr>
          <p:cNvPr id="75" name="TextBox 74">
            <a:extLst>
              <a:ext uri="{FF2B5EF4-FFF2-40B4-BE49-F238E27FC236}">
                <a16:creationId xmlns:a16="http://schemas.microsoft.com/office/drawing/2014/main" id="{5A90433A-4594-448B-A4D0-E0CAC75DFBF8}"/>
              </a:ext>
            </a:extLst>
          </p:cNvPr>
          <p:cNvSpPr txBox="1"/>
          <p:nvPr/>
        </p:nvSpPr>
        <p:spPr>
          <a:xfrm>
            <a:off x="1212243" y="3794917"/>
            <a:ext cx="7184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Windows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B6740C16-9B4C-4723-B18D-4D6CC4D5BBD6}"/>
              </a:ext>
            </a:extLst>
          </p:cNvPr>
          <p:cNvSpPr txBox="1"/>
          <p:nvPr/>
        </p:nvSpPr>
        <p:spPr>
          <a:xfrm>
            <a:off x="334802" y="3794917"/>
            <a:ext cx="5229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Doors</a:t>
            </a:r>
          </a:p>
        </p:txBody>
      </p:sp>
      <p:sp>
        <p:nvSpPr>
          <p:cNvPr id="78" name="Arrow: Right 77">
            <a:extLst>
              <a:ext uri="{FF2B5EF4-FFF2-40B4-BE49-F238E27FC236}">
                <a16:creationId xmlns:a16="http://schemas.microsoft.com/office/drawing/2014/main" id="{57747BE5-3BFB-4072-AE8A-DBD280C01EDD}"/>
              </a:ext>
            </a:extLst>
          </p:cNvPr>
          <p:cNvSpPr/>
          <p:nvPr/>
        </p:nvSpPr>
        <p:spPr>
          <a:xfrm rot="16200000">
            <a:off x="2919252" y="3942131"/>
            <a:ext cx="407607" cy="2042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79" name="Arrow: Right 78">
            <a:extLst>
              <a:ext uri="{FF2B5EF4-FFF2-40B4-BE49-F238E27FC236}">
                <a16:creationId xmlns:a16="http://schemas.microsoft.com/office/drawing/2014/main" id="{8A30F5F8-EC5B-440B-A40A-FE50C0B7EE9D}"/>
              </a:ext>
            </a:extLst>
          </p:cNvPr>
          <p:cNvSpPr/>
          <p:nvPr/>
        </p:nvSpPr>
        <p:spPr>
          <a:xfrm>
            <a:off x="3371524" y="4023346"/>
            <a:ext cx="407607" cy="2042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DBFFAE7A-75A4-40EC-B025-E427B34AF046}"/>
              </a:ext>
            </a:extLst>
          </p:cNvPr>
          <p:cNvSpPr txBox="1"/>
          <p:nvPr/>
        </p:nvSpPr>
        <p:spPr>
          <a:xfrm>
            <a:off x="2908034" y="4303375"/>
            <a:ext cx="8980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Flow Arrows</a:t>
            </a:r>
          </a:p>
        </p:txBody>
      </p:sp>
      <p:sp>
        <p:nvSpPr>
          <p:cNvPr id="81" name="Arrow: Right 80">
            <a:extLst>
              <a:ext uri="{FF2B5EF4-FFF2-40B4-BE49-F238E27FC236}">
                <a16:creationId xmlns:a16="http://schemas.microsoft.com/office/drawing/2014/main" id="{F439796B-5FFB-45BA-814D-10E3E8703401}"/>
              </a:ext>
            </a:extLst>
          </p:cNvPr>
          <p:cNvSpPr/>
          <p:nvPr/>
        </p:nvSpPr>
        <p:spPr>
          <a:xfrm rot="10800000">
            <a:off x="3326646" y="3794917"/>
            <a:ext cx="407607" cy="204281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7"/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B5ABD5AA-30C7-45E7-BDCA-8B3D966997AB}"/>
              </a:ext>
            </a:extLst>
          </p:cNvPr>
          <p:cNvGrpSpPr/>
          <p:nvPr/>
        </p:nvGrpSpPr>
        <p:grpSpPr>
          <a:xfrm>
            <a:off x="3371524" y="2103127"/>
            <a:ext cx="182880" cy="182880"/>
            <a:chOff x="3371524" y="2103127"/>
            <a:chExt cx="182880" cy="182880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541D0935-27DD-489F-A270-21D82D9C218E}"/>
                </a:ext>
              </a:extLst>
            </p:cNvPr>
            <p:cNvSpPr/>
            <p:nvPr/>
          </p:nvSpPr>
          <p:spPr>
            <a:xfrm>
              <a:off x="3371524" y="2103127"/>
              <a:ext cx="182880" cy="18288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pic>
          <p:nvPicPr>
            <p:cNvPr id="83" name="Graphic 82" descr="Sign language outline">
              <a:extLst>
                <a:ext uri="{FF2B5EF4-FFF2-40B4-BE49-F238E27FC236}">
                  <a16:creationId xmlns:a16="http://schemas.microsoft.com/office/drawing/2014/main" id="{D7FBBFB4-1B03-4DF0-BA55-357EA850B3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401828" y="2125149"/>
              <a:ext cx="138836" cy="138836"/>
            </a:xfrm>
            <a:prstGeom prst="rect">
              <a:avLst/>
            </a:prstGeom>
          </p:spPr>
        </p:pic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74DC6579-05D8-A512-B9C2-BCA134DDC35A}"/>
              </a:ext>
            </a:extLst>
          </p:cNvPr>
          <p:cNvGrpSpPr/>
          <p:nvPr/>
        </p:nvGrpSpPr>
        <p:grpSpPr>
          <a:xfrm>
            <a:off x="3280084" y="3303641"/>
            <a:ext cx="562833" cy="182880"/>
            <a:chOff x="3280084" y="3303641"/>
            <a:chExt cx="562833" cy="182880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2E8936AE-126F-4B17-A950-D4495E93DF03}"/>
                </a:ext>
              </a:extLst>
            </p:cNvPr>
            <p:cNvSpPr/>
            <p:nvPr/>
          </p:nvSpPr>
          <p:spPr>
            <a:xfrm>
              <a:off x="3280084" y="3303641"/>
              <a:ext cx="182880" cy="1828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5479608-CA30-8B92-21A7-EA6318B39810}"/>
                </a:ext>
              </a:extLst>
            </p:cNvPr>
            <p:cNvSpPr/>
            <p:nvPr/>
          </p:nvSpPr>
          <p:spPr>
            <a:xfrm>
              <a:off x="3470330" y="3303641"/>
              <a:ext cx="182880" cy="1828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A549844-7932-9CFF-64AF-0D61052A1A9F}"/>
                </a:ext>
              </a:extLst>
            </p:cNvPr>
            <p:cNvSpPr/>
            <p:nvPr/>
          </p:nvSpPr>
          <p:spPr>
            <a:xfrm>
              <a:off x="3660037" y="3303641"/>
              <a:ext cx="182880" cy="1828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dirty="0"/>
            </a:p>
          </p:txBody>
        </p:sp>
      </p:grp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6A8A2E1-7A8D-470C-99A5-A423200220D3}"/>
              </a:ext>
            </a:extLst>
          </p:cNvPr>
          <p:cNvCxnSpPr>
            <a:cxnSpLocks/>
          </p:cNvCxnSpPr>
          <p:nvPr/>
        </p:nvCxnSpPr>
        <p:spPr>
          <a:xfrm>
            <a:off x="8205190" y="1086015"/>
            <a:ext cx="2748" cy="77376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5039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CE9F34-B9CB-D3BA-0DA4-4F0C59B2D7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extLst>
              <a:ext uri="{FF2B5EF4-FFF2-40B4-BE49-F238E27FC236}">
                <a16:creationId xmlns:a16="http://schemas.microsoft.com/office/drawing/2014/main" id="{7B11C5C0-11B0-F482-2C21-0311CA7D3C6C}"/>
              </a:ext>
            </a:extLst>
          </p:cNvPr>
          <p:cNvSpPr txBox="1"/>
          <p:nvPr/>
        </p:nvSpPr>
        <p:spPr>
          <a:xfrm>
            <a:off x="76200" y="4771414"/>
            <a:ext cx="37611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McDonald Farmstand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BECF30-6DC5-259F-6E2A-95A52F1F68A9}"/>
              </a:ext>
            </a:extLst>
          </p:cNvPr>
          <p:cNvSpPr/>
          <p:nvPr/>
        </p:nvSpPr>
        <p:spPr>
          <a:xfrm>
            <a:off x="2283435" y="998858"/>
            <a:ext cx="3657600" cy="2743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208E581-1B18-43E0-6C10-79BB558EB0F0}"/>
              </a:ext>
            </a:extLst>
          </p:cNvPr>
          <p:cNvSpPr/>
          <p:nvPr/>
        </p:nvSpPr>
        <p:spPr>
          <a:xfrm>
            <a:off x="4843767" y="622845"/>
            <a:ext cx="1097268" cy="365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D99D525-938F-741F-DEFA-D7D595FE4ED2}"/>
              </a:ext>
            </a:extLst>
          </p:cNvPr>
          <p:cNvSpPr/>
          <p:nvPr/>
        </p:nvSpPr>
        <p:spPr>
          <a:xfrm rot="16200000">
            <a:off x="4577141" y="1999572"/>
            <a:ext cx="3119213" cy="365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9226402-756B-CAE7-B202-DBEC22E2E9C4}"/>
              </a:ext>
            </a:extLst>
          </p:cNvPr>
          <p:cNvSpPr txBox="1"/>
          <p:nvPr/>
        </p:nvSpPr>
        <p:spPr>
          <a:xfrm>
            <a:off x="1818921" y="2282812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30’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C107665-9983-1DA2-8FA4-4C95474D3507}"/>
              </a:ext>
            </a:extLst>
          </p:cNvPr>
          <p:cNvCxnSpPr>
            <a:cxnSpLocks/>
          </p:cNvCxnSpPr>
          <p:nvPr/>
        </p:nvCxnSpPr>
        <p:spPr>
          <a:xfrm>
            <a:off x="2260616" y="907419"/>
            <a:ext cx="365756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8A12221C-7FFA-0E4A-B9A1-CD519CA0D3C4}"/>
              </a:ext>
            </a:extLst>
          </p:cNvPr>
          <p:cNvCxnSpPr>
            <a:cxnSpLocks/>
          </p:cNvCxnSpPr>
          <p:nvPr/>
        </p:nvCxnSpPr>
        <p:spPr>
          <a:xfrm>
            <a:off x="2192036" y="1002703"/>
            <a:ext cx="0" cy="272226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E81345DE-8A60-E7D9-02CE-080172AB6D83}"/>
              </a:ext>
            </a:extLst>
          </p:cNvPr>
          <p:cNvSpPr txBox="1"/>
          <p:nvPr/>
        </p:nvSpPr>
        <p:spPr>
          <a:xfrm>
            <a:off x="3884867" y="659692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40’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38E8CBD-F234-C0F8-9642-22D296674053}"/>
              </a:ext>
            </a:extLst>
          </p:cNvPr>
          <p:cNvSpPr/>
          <p:nvPr/>
        </p:nvSpPr>
        <p:spPr>
          <a:xfrm>
            <a:off x="2260275" y="3061774"/>
            <a:ext cx="45720" cy="2743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1A04FE9A-9ED9-E3EA-40DC-4327ADD8A5DA}"/>
              </a:ext>
            </a:extLst>
          </p:cNvPr>
          <p:cNvGrpSpPr/>
          <p:nvPr/>
        </p:nvGrpSpPr>
        <p:grpSpPr>
          <a:xfrm>
            <a:off x="4146097" y="3229364"/>
            <a:ext cx="182880" cy="182880"/>
            <a:chOff x="5519915" y="958428"/>
            <a:chExt cx="274320" cy="274320"/>
          </a:xfrm>
        </p:grpSpPr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7E8F77D3-BC7C-21B7-9906-0C4A52DE71BD}"/>
                </a:ext>
              </a:extLst>
            </p:cNvPr>
            <p:cNvGrpSpPr/>
            <p:nvPr/>
          </p:nvGrpSpPr>
          <p:grpSpPr>
            <a:xfrm>
              <a:off x="5519915" y="958428"/>
              <a:ext cx="274320" cy="274320"/>
              <a:chOff x="5640833" y="1234457"/>
              <a:chExt cx="274320" cy="274320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D2367917-9821-E157-6FDB-3E7AB25C6510}"/>
                  </a:ext>
                </a:extLst>
              </p:cNvPr>
              <p:cNvSpPr/>
              <p:nvPr/>
            </p:nvSpPr>
            <p:spPr>
              <a:xfrm>
                <a:off x="5640833" y="1234457"/>
                <a:ext cx="274320" cy="2743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84891EFB-AD39-3EC6-3229-55715566EDEB}"/>
                  </a:ext>
                </a:extLst>
              </p:cNvPr>
              <p:cNvSpPr/>
              <p:nvPr/>
            </p:nvSpPr>
            <p:spPr>
              <a:xfrm>
                <a:off x="5688830" y="1279274"/>
                <a:ext cx="182880" cy="175103"/>
              </a:xfrm>
              <a:prstGeom prst="ellipse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0" name="Arrow: Curved Left 49">
              <a:extLst>
                <a:ext uri="{FF2B5EF4-FFF2-40B4-BE49-F238E27FC236}">
                  <a16:creationId xmlns:a16="http://schemas.microsoft.com/office/drawing/2014/main" id="{2F995B41-22A1-A729-E534-3E2015244F6A}"/>
                </a:ext>
              </a:extLst>
            </p:cNvPr>
            <p:cNvSpPr/>
            <p:nvPr/>
          </p:nvSpPr>
          <p:spPr>
            <a:xfrm>
              <a:off x="5625826" y="1035809"/>
              <a:ext cx="91439" cy="120976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53" name="Rectangle 52">
            <a:extLst>
              <a:ext uri="{FF2B5EF4-FFF2-40B4-BE49-F238E27FC236}">
                <a16:creationId xmlns:a16="http://schemas.microsoft.com/office/drawing/2014/main" id="{2631D5D6-24C6-0B2B-3E43-E58BF05E5AEC}"/>
              </a:ext>
            </a:extLst>
          </p:cNvPr>
          <p:cNvSpPr/>
          <p:nvPr/>
        </p:nvSpPr>
        <p:spPr>
          <a:xfrm rot="16200000">
            <a:off x="3529525" y="2485265"/>
            <a:ext cx="843913" cy="2743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" dirty="0">
                <a:solidFill>
                  <a:schemeClr val="tx1"/>
                </a:solidFill>
              </a:rPr>
              <a:t>Greens Bagging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2C6CB32-22A0-AE32-4AC0-9516470E82C1}"/>
              </a:ext>
            </a:extLst>
          </p:cNvPr>
          <p:cNvSpPr/>
          <p:nvPr/>
        </p:nvSpPr>
        <p:spPr>
          <a:xfrm>
            <a:off x="4962180" y="963160"/>
            <a:ext cx="914400" cy="45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DA32677-B4FA-8F8B-F381-D642F359532F}"/>
              </a:ext>
            </a:extLst>
          </p:cNvPr>
          <p:cNvSpPr/>
          <p:nvPr/>
        </p:nvSpPr>
        <p:spPr>
          <a:xfrm>
            <a:off x="5918176" y="3378811"/>
            <a:ext cx="45720" cy="2743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FFBA5612-32AE-CC1E-8403-DC2B9527FEFE}"/>
              </a:ext>
            </a:extLst>
          </p:cNvPr>
          <p:cNvSpPr/>
          <p:nvPr/>
        </p:nvSpPr>
        <p:spPr>
          <a:xfrm rot="16200000">
            <a:off x="4531383" y="2015614"/>
            <a:ext cx="731520" cy="36576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>
                <a:solidFill>
                  <a:schemeClr val="tx1"/>
                </a:solidFill>
              </a:rPr>
              <a:t>Pack Table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BCD59E55-A6C1-86F9-77DD-812E82F9A664}"/>
              </a:ext>
            </a:extLst>
          </p:cNvPr>
          <p:cNvSpPr/>
          <p:nvPr/>
        </p:nvSpPr>
        <p:spPr>
          <a:xfrm rot="16200000">
            <a:off x="3958299" y="2386576"/>
            <a:ext cx="548640" cy="18288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>
                <a:solidFill>
                  <a:schemeClr val="tx1"/>
                </a:solidFill>
              </a:rPr>
              <a:t>Pack Table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E085B5AF-CA81-3EBF-6004-244936856616}"/>
              </a:ext>
            </a:extLst>
          </p:cNvPr>
          <p:cNvSpPr txBox="1"/>
          <p:nvPr/>
        </p:nvSpPr>
        <p:spPr>
          <a:xfrm>
            <a:off x="8533638" y="5120614"/>
            <a:ext cx="55335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1” = 1’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DD2DAFB9-73AA-C9F8-071E-84E3E0070A72}"/>
              </a:ext>
            </a:extLst>
          </p:cNvPr>
          <p:cNvSpPr/>
          <p:nvPr/>
        </p:nvSpPr>
        <p:spPr>
          <a:xfrm rot="5400000">
            <a:off x="5231499" y="2781921"/>
            <a:ext cx="731520" cy="27432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/>
              <a:t>Barrel Washer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A90A1C2D-3392-493F-D945-307C277CC252}"/>
              </a:ext>
            </a:extLst>
          </p:cNvPr>
          <p:cNvSpPr/>
          <p:nvPr/>
        </p:nvSpPr>
        <p:spPr>
          <a:xfrm rot="16200000">
            <a:off x="3737700" y="2492487"/>
            <a:ext cx="1828800" cy="5486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Floor Drain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8C0AFB-1B7F-FDB5-B638-37105BE2143E}"/>
              </a:ext>
            </a:extLst>
          </p:cNvPr>
          <p:cNvSpPr/>
          <p:nvPr/>
        </p:nvSpPr>
        <p:spPr>
          <a:xfrm>
            <a:off x="3200415" y="3749029"/>
            <a:ext cx="3119213" cy="365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63707CB-27BA-E840-661B-2B329E0C7698}"/>
              </a:ext>
            </a:extLst>
          </p:cNvPr>
          <p:cNvSpPr/>
          <p:nvPr/>
        </p:nvSpPr>
        <p:spPr>
          <a:xfrm>
            <a:off x="4760335" y="3726168"/>
            <a:ext cx="914400" cy="45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126DB30-4E7C-2FF0-C554-DEE9071A1484}"/>
              </a:ext>
            </a:extLst>
          </p:cNvPr>
          <p:cNvSpPr/>
          <p:nvPr/>
        </p:nvSpPr>
        <p:spPr>
          <a:xfrm>
            <a:off x="3494523" y="3726556"/>
            <a:ext cx="914400" cy="45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038C70-6B32-52D2-DA2D-70068C065ADC}"/>
              </a:ext>
            </a:extLst>
          </p:cNvPr>
          <p:cNvSpPr/>
          <p:nvPr/>
        </p:nvSpPr>
        <p:spPr>
          <a:xfrm rot="16200000">
            <a:off x="4528750" y="2772330"/>
            <a:ext cx="731520" cy="36576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>
                <a:solidFill>
                  <a:schemeClr val="tx1"/>
                </a:solidFill>
              </a:rPr>
              <a:t>Sorting Table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5D402EC-E9D0-8EC8-6256-47565C3DC27F}"/>
              </a:ext>
            </a:extLst>
          </p:cNvPr>
          <p:cNvGrpSpPr/>
          <p:nvPr/>
        </p:nvGrpSpPr>
        <p:grpSpPr>
          <a:xfrm>
            <a:off x="2298214" y="3359204"/>
            <a:ext cx="822960" cy="365760"/>
            <a:chOff x="2410056" y="2535463"/>
            <a:chExt cx="822960" cy="36576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32EACE2-FE87-2A17-9B75-CDA997CF7B81}"/>
                </a:ext>
              </a:extLst>
            </p:cNvPr>
            <p:cNvSpPr/>
            <p:nvPr/>
          </p:nvSpPr>
          <p:spPr>
            <a:xfrm>
              <a:off x="2488513" y="2535463"/>
              <a:ext cx="111577" cy="36576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83D6525-8372-2645-F12D-241CB60E691B}"/>
                </a:ext>
              </a:extLst>
            </p:cNvPr>
            <p:cNvSpPr/>
            <p:nvPr/>
          </p:nvSpPr>
          <p:spPr>
            <a:xfrm>
              <a:off x="2600603" y="2535463"/>
              <a:ext cx="111577" cy="36576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33454D4-3468-49C6-B26C-6F86AF7C96EC}"/>
                </a:ext>
              </a:extLst>
            </p:cNvPr>
            <p:cNvSpPr/>
            <p:nvPr/>
          </p:nvSpPr>
          <p:spPr>
            <a:xfrm>
              <a:off x="2712180" y="2535463"/>
              <a:ext cx="111577" cy="36576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A7DD103-BEA2-D1B3-B145-AE41273EBB89}"/>
                </a:ext>
              </a:extLst>
            </p:cNvPr>
            <p:cNvSpPr/>
            <p:nvPr/>
          </p:nvSpPr>
          <p:spPr>
            <a:xfrm>
              <a:off x="2823757" y="2535463"/>
              <a:ext cx="111577" cy="36576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957D8D5-7FBE-209A-D611-ED8E9116283A}"/>
                </a:ext>
              </a:extLst>
            </p:cNvPr>
            <p:cNvSpPr/>
            <p:nvPr/>
          </p:nvSpPr>
          <p:spPr>
            <a:xfrm>
              <a:off x="2935334" y="2535463"/>
              <a:ext cx="111577" cy="36576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77E6983-B6DF-2A03-8EA3-72BF3A40D932}"/>
                </a:ext>
              </a:extLst>
            </p:cNvPr>
            <p:cNvSpPr/>
            <p:nvPr/>
          </p:nvSpPr>
          <p:spPr>
            <a:xfrm>
              <a:off x="3046911" y="2535463"/>
              <a:ext cx="111577" cy="36576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5DBACCF-6106-647D-D7E4-4168954EE121}"/>
                </a:ext>
              </a:extLst>
            </p:cNvPr>
            <p:cNvSpPr/>
            <p:nvPr/>
          </p:nvSpPr>
          <p:spPr>
            <a:xfrm>
              <a:off x="2410056" y="2535463"/>
              <a:ext cx="822960" cy="36576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 w="127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Stairs</a:t>
              </a:r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5E013348-915F-B0A7-1C54-ED4932FA5002}"/>
              </a:ext>
            </a:extLst>
          </p:cNvPr>
          <p:cNvSpPr/>
          <p:nvPr/>
        </p:nvSpPr>
        <p:spPr>
          <a:xfrm>
            <a:off x="2283435" y="1008880"/>
            <a:ext cx="746299" cy="7315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Bathroom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66C3489-483F-E599-391F-64F0165D6400}"/>
              </a:ext>
            </a:extLst>
          </p:cNvPr>
          <p:cNvSpPr/>
          <p:nvPr/>
        </p:nvSpPr>
        <p:spPr>
          <a:xfrm>
            <a:off x="3033754" y="1013281"/>
            <a:ext cx="1097280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Cooler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(10’x12’)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88DC17F-5A04-87A9-50EE-C4103F9DF50D}"/>
              </a:ext>
            </a:extLst>
          </p:cNvPr>
          <p:cNvSpPr/>
          <p:nvPr/>
        </p:nvSpPr>
        <p:spPr>
          <a:xfrm>
            <a:off x="2289388" y="1748697"/>
            <a:ext cx="744366" cy="12914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Utilities:</a:t>
            </a:r>
          </a:p>
          <a:p>
            <a:pPr algn="ctr"/>
            <a:r>
              <a:rPr lang="en-US" sz="7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(Well, heater, Washer &amp; Dryer, Storage)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732FCC4-3ECE-6F5C-06FD-FD3C6993F718}"/>
              </a:ext>
            </a:extLst>
          </p:cNvPr>
          <p:cNvSpPr/>
          <p:nvPr/>
        </p:nvSpPr>
        <p:spPr>
          <a:xfrm>
            <a:off x="4144579" y="2790727"/>
            <a:ext cx="182880" cy="182880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5" dirty="0"/>
          </a:p>
        </p:txBody>
      </p:sp>
      <p:sp>
        <p:nvSpPr>
          <p:cNvPr id="30" name="Rectangle 57">
            <a:extLst>
              <a:ext uri="{FF2B5EF4-FFF2-40B4-BE49-F238E27FC236}">
                <a16:creationId xmlns:a16="http://schemas.microsoft.com/office/drawing/2014/main" id="{1901CC02-F17B-2B84-5F90-A2BE5DFF8FFC}"/>
              </a:ext>
            </a:extLst>
          </p:cNvPr>
          <p:cNvSpPr/>
          <p:nvPr/>
        </p:nvSpPr>
        <p:spPr>
          <a:xfrm rot="16200000">
            <a:off x="2981820" y="2741281"/>
            <a:ext cx="362951" cy="232281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/>
              <a:t>Stove</a:t>
            </a:r>
            <a:endParaRPr lang="en-US" sz="45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E73A48B-C7ED-CAD4-F1A2-D4A69F5A21CE}"/>
              </a:ext>
            </a:extLst>
          </p:cNvPr>
          <p:cNvSpPr/>
          <p:nvPr/>
        </p:nvSpPr>
        <p:spPr>
          <a:xfrm>
            <a:off x="3051534" y="1944760"/>
            <a:ext cx="407100" cy="18288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/>
              <a:t>Sink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B761478-9595-9A7B-9096-46F2E56D5628}"/>
              </a:ext>
            </a:extLst>
          </p:cNvPr>
          <p:cNvSpPr/>
          <p:nvPr/>
        </p:nvSpPr>
        <p:spPr>
          <a:xfrm rot="16200000">
            <a:off x="2868158" y="2304213"/>
            <a:ext cx="536024" cy="18288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" dirty="0"/>
              <a:t>Counter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44F569A-A89B-C103-EE5E-6B4F114AF290}"/>
              </a:ext>
            </a:extLst>
          </p:cNvPr>
          <p:cNvSpPr txBox="1"/>
          <p:nvPr/>
        </p:nvSpPr>
        <p:spPr>
          <a:xfrm>
            <a:off x="3226650" y="2370458"/>
            <a:ext cx="41870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/>
              <a:t>Kitchen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5C0457CC-0432-6956-8F82-796781B18504}"/>
              </a:ext>
            </a:extLst>
          </p:cNvPr>
          <p:cNvSpPr/>
          <p:nvPr/>
        </p:nvSpPr>
        <p:spPr>
          <a:xfrm>
            <a:off x="4147445" y="3008093"/>
            <a:ext cx="182880" cy="182880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5" dirty="0"/>
          </a:p>
        </p:txBody>
      </p:sp>
    </p:spTree>
    <p:extLst>
      <p:ext uri="{BB962C8B-B14F-4D97-AF65-F5344CB8AC3E}">
        <p14:creationId xmlns:p14="http://schemas.microsoft.com/office/powerpoint/2010/main" val="88290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011708" y="912926"/>
            <a:ext cx="2194560" cy="1170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D4F833E-85AC-443E-BF96-14AAE598702F}"/>
              </a:ext>
            </a:extLst>
          </p:cNvPr>
          <p:cNvSpPr txBox="1"/>
          <p:nvPr/>
        </p:nvSpPr>
        <p:spPr>
          <a:xfrm>
            <a:off x="76200" y="4771414"/>
            <a:ext cx="36499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Jericho Settlers Farm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3A6F1E0-9388-B26C-B206-E8027FF7E3E6}"/>
              </a:ext>
            </a:extLst>
          </p:cNvPr>
          <p:cNvSpPr/>
          <p:nvPr/>
        </p:nvSpPr>
        <p:spPr>
          <a:xfrm>
            <a:off x="731562" y="365786"/>
            <a:ext cx="7772400" cy="411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Wash/Pack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DC3B160-F211-FB64-E3CE-087E901EEAF9}"/>
              </a:ext>
            </a:extLst>
          </p:cNvPr>
          <p:cNvSpPr/>
          <p:nvPr/>
        </p:nvSpPr>
        <p:spPr>
          <a:xfrm>
            <a:off x="731562" y="2468906"/>
            <a:ext cx="2011680" cy="20116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Cooler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(22’x22’x11’)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9BEBEB-B72E-2E4E-DB24-10B8B6DD37C4}"/>
              </a:ext>
            </a:extLst>
          </p:cNvPr>
          <p:cNvSpPr/>
          <p:nvPr/>
        </p:nvSpPr>
        <p:spPr>
          <a:xfrm>
            <a:off x="731562" y="365786"/>
            <a:ext cx="2011680" cy="21031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Cooler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(23’x22’x 18’)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7E5859-CCF6-CD4E-B5CE-9885EE0F6CB9}"/>
              </a:ext>
            </a:extLst>
          </p:cNvPr>
          <p:cNvSpPr/>
          <p:nvPr/>
        </p:nvSpPr>
        <p:spPr>
          <a:xfrm>
            <a:off x="3200415" y="352235"/>
            <a:ext cx="914400" cy="45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5C337E9-5881-976D-D893-06EC55B04CAD}"/>
              </a:ext>
            </a:extLst>
          </p:cNvPr>
          <p:cNvSpPr/>
          <p:nvPr/>
        </p:nvSpPr>
        <p:spPr>
          <a:xfrm>
            <a:off x="3108988" y="4448417"/>
            <a:ext cx="914400" cy="45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46BA1BE-A6BC-CB3D-02C9-1F8C9A518A24}"/>
              </a:ext>
            </a:extLst>
          </p:cNvPr>
          <p:cNvSpPr/>
          <p:nvPr/>
        </p:nvSpPr>
        <p:spPr>
          <a:xfrm rot="5400000">
            <a:off x="2377482" y="3597300"/>
            <a:ext cx="731520" cy="45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51F3968-95C4-CD9D-F11D-A6EB62CCFB02}"/>
              </a:ext>
            </a:extLst>
          </p:cNvPr>
          <p:cNvSpPr/>
          <p:nvPr/>
        </p:nvSpPr>
        <p:spPr>
          <a:xfrm rot="5400000">
            <a:off x="2377482" y="1394486"/>
            <a:ext cx="731520" cy="45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63A7EE4-8D1E-40DD-FCBB-BE8FEFF8950F}"/>
              </a:ext>
            </a:extLst>
          </p:cNvPr>
          <p:cNvSpPr/>
          <p:nvPr/>
        </p:nvSpPr>
        <p:spPr>
          <a:xfrm rot="5400000">
            <a:off x="8138202" y="2446046"/>
            <a:ext cx="731520" cy="45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C85629B-2D1E-B908-B1F4-98B950D98223}"/>
              </a:ext>
            </a:extLst>
          </p:cNvPr>
          <p:cNvSpPr/>
          <p:nvPr/>
        </p:nvSpPr>
        <p:spPr>
          <a:xfrm>
            <a:off x="7589487" y="352235"/>
            <a:ext cx="274320" cy="45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FDCD9C0-F4E2-DF88-2252-68F27E1B3A37}"/>
              </a:ext>
            </a:extLst>
          </p:cNvPr>
          <p:cNvSpPr/>
          <p:nvPr/>
        </p:nvSpPr>
        <p:spPr>
          <a:xfrm rot="5400000">
            <a:off x="8366802" y="3863329"/>
            <a:ext cx="274320" cy="45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A6D2BC2-3AAB-EA47-37CA-98257B449F2D}"/>
              </a:ext>
            </a:extLst>
          </p:cNvPr>
          <p:cNvGrpSpPr/>
          <p:nvPr/>
        </p:nvGrpSpPr>
        <p:grpSpPr>
          <a:xfrm rot="5400000">
            <a:off x="7482528" y="2540967"/>
            <a:ext cx="1463857" cy="548640"/>
            <a:chOff x="2410056" y="2535463"/>
            <a:chExt cx="822960" cy="365760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777639C-D99A-6C52-AB82-A948F758D3E5}"/>
                </a:ext>
              </a:extLst>
            </p:cNvPr>
            <p:cNvSpPr/>
            <p:nvPr/>
          </p:nvSpPr>
          <p:spPr>
            <a:xfrm>
              <a:off x="2488513" y="2535463"/>
              <a:ext cx="111577" cy="36576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0EECD41-709D-5A3C-2514-811FB154D513}"/>
                </a:ext>
              </a:extLst>
            </p:cNvPr>
            <p:cNvSpPr/>
            <p:nvPr/>
          </p:nvSpPr>
          <p:spPr>
            <a:xfrm>
              <a:off x="2600603" y="2535463"/>
              <a:ext cx="111577" cy="36576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BD6A3BA-DC78-A599-CCB7-C72923C5F4BD}"/>
                </a:ext>
              </a:extLst>
            </p:cNvPr>
            <p:cNvSpPr/>
            <p:nvPr/>
          </p:nvSpPr>
          <p:spPr>
            <a:xfrm>
              <a:off x="2712180" y="2535463"/>
              <a:ext cx="111577" cy="36576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2742A0D-DD5C-32FD-2CF3-B3F373911C1F}"/>
                </a:ext>
              </a:extLst>
            </p:cNvPr>
            <p:cNvSpPr/>
            <p:nvPr/>
          </p:nvSpPr>
          <p:spPr>
            <a:xfrm>
              <a:off x="2823757" y="2535463"/>
              <a:ext cx="111577" cy="36576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5667742-65B1-4A68-B69E-EE3620CA03A0}"/>
                </a:ext>
              </a:extLst>
            </p:cNvPr>
            <p:cNvSpPr/>
            <p:nvPr/>
          </p:nvSpPr>
          <p:spPr>
            <a:xfrm>
              <a:off x="2935334" y="2535463"/>
              <a:ext cx="111577" cy="36576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CDFF5C85-3ECD-EE30-9A5F-58436D08DBF1}"/>
                </a:ext>
              </a:extLst>
            </p:cNvPr>
            <p:cNvSpPr/>
            <p:nvPr/>
          </p:nvSpPr>
          <p:spPr>
            <a:xfrm>
              <a:off x="3046911" y="2535463"/>
              <a:ext cx="111577" cy="36576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7ACF0FB3-DB5D-056F-9538-9A0338BD64FB}"/>
                </a:ext>
              </a:extLst>
            </p:cNvPr>
            <p:cNvSpPr/>
            <p:nvPr/>
          </p:nvSpPr>
          <p:spPr>
            <a:xfrm>
              <a:off x="2410056" y="2535463"/>
              <a:ext cx="822960" cy="36576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 w="127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Stairs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6612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3F011D94-F8FA-CB56-FB4F-C321B35178DF}"/>
              </a:ext>
            </a:extLst>
          </p:cNvPr>
          <p:cNvSpPr/>
          <p:nvPr/>
        </p:nvSpPr>
        <p:spPr>
          <a:xfrm>
            <a:off x="2468873" y="2021248"/>
            <a:ext cx="2743200" cy="7315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86059" y="2020596"/>
            <a:ext cx="731520" cy="7315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11708" y="912926"/>
            <a:ext cx="2194560" cy="1170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627935" y="3150916"/>
            <a:ext cx="3642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30’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330815" y="5022692"/>
            <a:ext cx="692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.1”=1ft</a:t>
            </a:r>
          </a:p>
        </p:txBody>
      </p:sp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2468041" y="3200395"/>
            <a:ext cx="27432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cxnSpLocks/>
          </p:cNvCxnSpPr>
          <p:nvPr/>
        </p:nvCxnSpPr>
        <p:spPr>
          <a:xfrm>
            <a:off x="2377464" y="2773864"/>
            <a:ext cx="0" cy="35526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 rot="16200000">
            <a:off x="2376601" y="2163984"/>
            <a:ext cx="640080" cy="457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Cooler (5’x7’)</a:t>
            </a:r>
            <a:endParaRPr lang="en-US" sz="105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233976" y="2206490"/>
            <a:ext cx="849570" cy="555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Wash/Pack</a:t>
            </a:r>
          </a:p>
          <a:p>
            <a:pPr algn="ctr"/>
            <a:r>
              <a:rPr lang="en-US" sz="9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(8’x8’)</a:t>
            </a:r>
          </a:p>
          <a:p>
            <a:endParaRPr lang="en-US" sz="1200" dirty="0"/>
          </a:p>
        </p:txBody>
      </p:sp>
      <p:sp>
        <p:nvSpPr>
          <p:cNvPr id="37" name="Rectangle 36"/>
          <p:cNvSpPr/>
          <p:nvPr/>
        </p:nvSpPr>
        <p:spPr>
          <a:xfrm>
            <a:off x="2905167" y="2251958"/>
            <a:ext cx="45720" cy="2743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920338" y="2004624"/>
            <a:ext cx="365760" cy="45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D4F833E-85AC-443E-BF96-14AAE598702F}"/>
              </a:ext>
            </a:extLst>
          </p:cNvPr>
          <p:cNvSpPr txBox="1"/>
          <p:nvPr/>
        </p:nvSpPr>
        <p:spPr>
          <a:xfrm>
            <a:off x="76200" y="4771414"/>
            <a:ext cx="26069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Flywheel Farm</a:t>
            </a:r>
          </a:p>
        </p:txBody>
      </p:sp>
      <p:sp>
        <p:nvSpPr>
          <p:cNvPr id="17" name="Rectangle 57">
            <a:extLst>
              <a:ext uri="{FF2B5EF4-FFF2-40B4-BE49-F238E27FC236}">
                <a16:creationId xmlns:a16="http://schemas.microsoft.com/office/drawing/2014/main" id="{D1789861-BCAA-3544-1335-C4E4FBA939F9}"/>
              </a:ext>
            </a:extLst>
          </p:cNvPr>
          <p:cNvSpPr/>
          <p:nvPr/>
        </p:nvSpPr>
        <p:spPr>
          <a:xfrm>
            <a:off x="2468873" y="2761717"/>
            <a:ext cx="2743200" cy="36576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/>
              <a:t>Deck</a:t>
            </a:r>
            <a:endParaRPr lang="en-US" sz="45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5EEA00B-A1F9-B707-9B9A-06113D7F6AD8}"/>
              </a:ext>
            </a:extLst>
          </p:cNvPr>
          <p:cNvSpPr txBox="1"/>
          <p:nvPr/>
        </p:nvSpPr>
        <p:spPr>
          <a:xfrm>
            <a:off x="2090877" y="2813683"/>
            <a:ext cx="2872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4’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36B12E0-AA5C-7F48-B1E2-6C314BDE9601}"/>
              </a:ext>
            </a:extLst>
          </p:cNvPr>
          <p:cNvSpPr/>
          <p:nvPr/>
        </p:nvSpPr>
        <p:spPr>
          <a:xfrm>
            <a:off x="2926810" y="2726368"/>
            <a:ext cx="365760" cy="45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87B872B-5987-144D-1D9E-0C657DB19184}"/>
              </a:ext>
            </a:extLst>
          </p:cNvPr>
          <p:cNvSpPr/>
          <p:nvPr/>
        </p:nvSpPr>
        <p:spPr>
          <a:xfrm>
            <a:off x="4024952" y="2726896"/>
            <a:ext cx="365760" cy="45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CC8CF57-5EBE-FD24-EADE-4E0B6337B338}"/>
              </a:ext>
            </a:extLst>
          </p:cNvPr>
          <p:cNvSpPr/>
          <p:nvPr/>
        </p:nvSpPr>
        <p:spPr>
          <a:xfrm>
            <a:off x="4031008" y="2007009"/>
            <a:ext cx="365760" cy="45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87AEDC6-BB61-0DDE-44B8-BA99B24133F6}"/>
              </a:ext>
            </a:extLst>
          </p:cNvPr>
          <p:cNvSpPr/>
          <p:nvPr/>
        </p:nvSpPr>
        <p:spPr>
          <a:xfrm>
            <a:off x="4412399" y="2028921"/>
            <a:ext cx="365760" cy="182880"/>
          </a:xfrm>
          <a:prstGeom prst="rect">
            <a:avLst/>
          </a:prstGeom>
          <a:pattFill prst="dkHorz">
            <a:fgClr>
              <a:schemeClr val="bg1">
                <a:lumMod val="65000"/>
              </a:schemeClr>
            </a:fgClr>
            <a:bgClr>
              <a:schemeClr val="bg1"/>
            </a:bgClr>
          </a:patt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" dirty="0">
                <a:solidFill>
                  <a:schemeClr val="tx1"/>
                </a:solidFill>
              </a:rPr>
              <a:t>Shelves</a:t>
            </a:r>
            <a:endParaRPr lang="en-US" sz="600" dirty="0"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B8768C4-CCA0-94E2-DDF4-BDB61E68C42B}"/>
              </a:ext>
            </a:extLst>
          </p:cNvPr>
          <p:cNvSpPr/>
          <p:nvPr/>
        </p:nvSpPr>
        <p:spPr>
          <a:xfrm>
            <a:off x="5222333" y="2566359"/>
            <a:ext cx="274320" cy="1828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Sink</a:t>
            </a:r>
            <a:endParaRPr lang="en-US" sz="3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4" name="Rectangle 57">
            <a:extLst>
              <a:ext uri="{FF2B5EF4-FFF2-40B4-BE49-F238E27FC236}">
                <a16:creationId xmlns:a16="http://schemas.microsoft.com/office/drawing/2014/main" id="{C0B951D7-B5D7-CE93-054E-2F9B2F17D35B}"/>
              </a:ext>
            </a:extLst>
          </p:cNvPr>
          <p:cNvSpPr/>
          <p:nvPr/>
        </p:nvSpPr>
        <p:spPr>
          <a:xfrm rot="5400000">
            <a:off x="4758278" y="2295568"/>
            <a:ext cx="713232" cy="1828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>
                <a:solidFill>
                  <a:schemeClr val="tx1"/>
                </a:solidFill>
              </a:rPr>
              <a:t>Shelf</a:t>
            </a:r>
            <a:endParaRPr lang="en-US" sz="450" dirty="0">
              <a:solidFill>
                <a:schemeClr val="tx1"/>
              </a:solidFill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E5BB4D6A-631E-468F-82A2-ACAEF9AA4843}"/>
              </a:ext>
            </a:extLst>
          </p:cNvPr>
          <p:cNvGrpSpPr/>
          <p:nvPr/>
        </p:nvGrpSpPr>
        <p:grpSpPr>
          <a:xfrm>
            <a:off x="3305435" y="2559294"/>
            <a:ext cx="502920" cy="173736"/>
            <a:chOff x="3280084" y="3303641"/>
            <a:chExt cx="562833" cy="182880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AEE787FA-70D8-6555-B5B0-3A82D8243CFF}"/>
                </a:ext>
              </a:extLst>
            </p:cNvPr>
            <p:cNvSpPr/>
            <p:nvPr/>
          </p:nvSpPr>
          <p:spPr>
            <a:xfrm>
              <a:off x="3280084" y="3303641"/>
              <a:ext cx="182880" cy="1828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dirty="0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3A4877B5-3517-8D67-001B-94363A9A4A69}"/>
                </a:ext>
              </a:extLst>
            </p:cNvPr>
            <p:cNvSpPr/>
            <p:nvPr/>
          </p:nvSpPr>
          <p:spPr>
            <a:xfrm>
              <a:off x="3470330" y="3303641"/>
              <a:ext cx="182880" cy="1828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dirty="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AA037623-43F3-9F6B-D1A7-A4ECE384DC50}"/>
                </a:ext>
              </a:extLst>
            </p:cNvPr>
            <p:cNvSpPr/>
            <p:nvPr/>
          </p:nvSpPr>
          <p:spPr>
            <a:xfrm>
              <a:off x="3660037" y="3303641"/>
              <a:ext cx="182880" cy="1828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" dirty="0"/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A4EEDB13-3159-9962-9375-18B12A79C814}"/>
              </a:ext>
            </a:extLst>
          </p:cNvPr>
          <p:cNvGrpSpPr/>
          <p:nvPr/>
        </p:nvGrpSpPr>
        <p:grpSpPr>
          <a:xfrm>
            <a:off x="3825532" y="2561728"/>
            <a:ext cx="173736" cy="173736"/>
            <a:chOff x="5519915" y="958428"/>
            <a:chExt cx="274320" cy="274320"/>
          </a:xfrm>
        </p:grpSpPr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A059B1F3-F2B3-B8D3-1F38-7B9B81B289C2}"/>
                </a:ext>
              </a:extLst>
            </p:cNvPr>
            <p:cNvGrpSpPr/>
            <p:nvPr/>
          </p:nvGrpSpPr>
          <p:grpSpPr>
            <a:xfrm>
              <a:off x="5519915" y="958428"/>
              <a:ext cx="274320" cy="274320"/>
              <a:chOff x="5640833" y="1234457"/>
              <a:chExt cx="274320" cy="274320"/>
            </a:xfrm>
          </p:grpSpPr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C84E36FA-07D5-9F51-F494-3C3553F52503}"/>
                  </a:ext>
                </a:extLst>
              </p:cNvPr>
              <p:cNvSpPr/>
              <p:nvPr/>
            </p:nvSpPr>
            <p:spPr>
              <a:xfrm>
                <a:off x="5640833" y="1234457"/>
                <a:ext cx="274320" cy="2743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E8B1E99E-8F37-9E10-97AF-8DA330445E23}"/>
                  </a:ext>
                </a:extLst>
              </p:cNvPr>
              <p:cNvSpPr/>
              <p:nvPr/>
            </p:nvSpPr>
            <p:spPr>
              <a:xfrm>
                <a:off x="5688830" y="1279274"/>
                <a:ext cx="182880" cy="175103"/>
              </a:xfrm>
              <a:prstGeom prst="ellipse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1" name="Arrow: Curved Left 50">
              <a:extLst>
                <a:ext uri="{FF2B5EF4-FFF2-40B4-BE49-F238E27FC236}">
                  <a16:creationId xmlns:a16="http://schemas.microsoft.com/office/drawing/2014/main" id="{0AF9EBF1-A249-3C17-8202-A703520BE1ED}"/>
                </a:ext>
              </a:extLst>
            </p:cNvPr>
            <p:cNvSpPr/>
            <p:nvPr/>
          </p:nvSpPr>
          <p:spPr>
            <a:xfrm>
              <a:off x="5625826" y="1035809"/>
              <a:ext cx="91439" cy="120976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54" name="Rectangle 57">
            <a:extLst>
              <a:ext uri="{FF2B5EF4-FFF2-40B4-BE49-F238E27FC236}">
                <a16:creationId xmlns:a16="http://schemas.microsoft.com/office/drawing/2014/main" id="{ABD78907-E2C3-A989-E9BF-6822B55991B1}"/>
              </a:ext>
            </a:extLst>
          </p:cNvPr>
          <p:cNvSpPr/>
          <p:nvPr/>
        </p:nvSpPr>
        <p:spPr>
          <a:xfrm>
            <a:off x="3302145" y="2034397"/>
            <a:ext cx="713232" cy="1828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63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>
                <a:solidFill>
                  <a:schemeClr val="tx1"/>
                </a:solidFill>
              </a:rPr>
              <a:t>Counter</a:t>
            </a:r>
            <a:endParaRPr lang="en-US" sz="450" dirty="0">
              <a:solidFill>
                <a:schemeClr val="tx1"/>
              </a:solidFill>
            </a:endParaRP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D4AD0298-107B-C780-F8D0-00D221685BFD}"/>
              </a:ext>
            </a:extLst>
          </p:cNvPr>
          <p:cNvCxnSpPr>
            <a:cxnSpLocks/>
          </p:cNvCxnSpPr>
          <p:nvPr/>
        </p:nvCxnSpPr>
        <p:spPr>
          <a:xfrm>
            <a:off x="2377464" y="2027484"/>
            <a:ext cx="0" cy="67352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11560791-CA9A-9116-BB99-DC1EA04EE624}"/>
              </a:ext>
            </a:extLst>
          </p:cNvPr>
          <p:cNvSpPr txBox="1"/>
          <p:nvPr/>
        </p:nvSpPr>
        <p:spPr>
          <a:xfrm>
            <a:off x="2114816" y="2221644"/>
            <a:ext cx="28725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8’</a:t>
            </a:r>
          </a:p>
        </p:txBody>
      </p:sp>
    </p:spTree>
    <p:extLst>
      <p:ext uri="{BB962C8B-B14F-4D97-AF65-F5344CB8AC3E}">
        <p14:creationId xmlns:p14="http://schemas.microsoft.com/office/powerpoint/2010/main" val="1770630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97524" y="1191145"/>
            <a:ext cx="5029200" cy="2286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1012828"/>
            <a:ext cx="2194560" cy="1170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661489" y="1187243"/>
            <a:ext cx="731520" cy="7315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Zone2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(8’x8’)</a:t>
            </a:r>
          </a:p>
        </p:txBody>
      </p:sp>
      <p:sp>
        <p:nvSpPr>
          <p:cNvPr id="9" name="Rectangle 8"/>
          <p:cNvSpPr/>
          <p:nvPr/>
        </p:nvSpPr>
        <p:spPr>
          <a:xfrm>
            <a:off x="3663376" y="1194260"/>
            <a:ext cx="747388" cy="7315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Stairs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94951" y="1188737"/>
            <a:ext cx="1828800" cy="2286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994104" y="1248992"/>
            <a:ext cx="548640" cy="9144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Floor Drain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646942" y="1194410"/>
            <a:ext cx="548640" cy="2286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Apron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90632" y="3038712"/>
            <a:ext cx="142859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Cubbies &amp; Break Area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247691" y="3570226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20’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344536" y="2139914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25’</a:t>
            </a:r>
          </a:p>
        </p:txBody>
      </p:sp>
      <p:sp>
        <p:nvSpPr>
          <p:cNvPr id="3" name="Rectangle 2"/>
          <p:cNvSpPr/>
          <p:nvPr/>
        </p:nvSpPr>
        <p:spPr>
          <a:xfrm>
            <a:off x="5914595" y="2222910"/>
            <a:ext cx="87652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Wash/Pack</a:t>
            </a:r>
          </a:p>
        </p:txBody>
      </p:sp>
      <p:cxnSp>
        <p:nvCxnSpPr>
          <p:cNvPr id="18" name="Straight Arrow Connector 17"/>
          <p:cNvCxnSpPr>
            <a:cxnSpLocks/>
          </p:cNvCxnSpPr>
          <p:nvPr/>
        </p:nvCxnSpPr>
        <p:spPr>
          <a:xfrm>
            <a:off x="5412683" y="3603415"/>
            <a:ext cx="179608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cxnSpLocks/>
          </p:cNvCxnSpPr>
          <p:nvPr/>
        </p:nvCxnSpPr>
        <p:spPr>
          <a:xfrm>
            <a:off x="2202980" y="1088815"/>
            <a:ext cx="4997911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cxnSpLocks/>
          </p:cNvCxnSpPr>
          <p:nvPr/>
        </p:nvCxnSpPr>
        <p:spPr>
          <a:xfrm>
            <a:off x="7285660" y="1189961"/>
            <a:ext cx="24270" cy="229959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331704" y="640950"/>
            <a:ext cx="412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55’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198930" y="1196523"/>
            <a:ext cx="1463040" cy="7315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Zone1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(8’x16’)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174664" y="2025843"/>
            <a:ext cx="45720" cy="5486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200891" y="1928043"/>
            <a:ext cx="45720" cy="7315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6" name="Rectangle 35"/>
          <p:cNvSpPr/>
          <p:nvPr/>
        </p:nvSpPr>
        <p:spPr>
          <a:xfrm rot="5400000">
            <a:off x="5025603" y="3337577"/>
            <a:ext cx="45720" cy="2743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188449" y="3080854"/>
            <a:ext cx="45720" cy="2743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752803" y="3443838"/>
            <a:ext cx="274320" cy="45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136444" y="3454285"/>
            <a:ext cx="274320" cy="45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E35C63E-6E16-40ED-836F-9E0567F2C868}"/>
              </a:ext>
            </a:extLst>
          </p:cNvPr>
          <p:cNvSpPr/>
          <p:nvPr/>
        </p:nvSpPr>
        <p:spPr>
          <a:xfrm>
            <a:off x="4423135" y="3454285"/>
            <a:ext cx="274320" cy="457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9B3D9AB-4385-4E7A-9DF3-E00CA5C5FB0D}"/>
              </a:ext>
            </a:extLst>
          </p:cNvPr>
          <p:cNvSpPr/>
          <p:nvPr/>
        </p:nvSpPr>
        <p:spPr>
          <a:xfrm rot="5400000">
            <a:off x="5628686" y="1048312"/>
            <a:ext cx="45720" cy="2743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72651FB-43DE-43E0-8232-2EBCCDDE0569}"/>
              </a:ext>
            </a:extLst>
          </p:cNvPr>
          <p:cNvSpPr/>
          <p:nvPr/>
        </p:nvSpPr>
        <p:spPr>
          <a:xfrm rot="5400000">
            <a:off x="6087671" y="1043119"/>
            <a:ext cx="45720" cy="2743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AA52445-C980-42F4-9A17-0B2BCD0D6B7F}"/>
              </a:ext>
            </a:extLst>
          </p:cNvPr>
          <p:cNvSpPr/>
          <p:nvPr/>
        </p:nvSpPr>
        <p:spPr>
          <a:xfrm rot="5400000">
            <a:off x="6533778" y="1043119"/>
            <a:ext cx="45720" cy="2743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26496B3-BC37-4F7D-811E-1CFD97531A8B}"/>
              </a:ext>
            </a:extLst>
          </p:cNvPr>
          <p:cNvSpPr/>
          <p:nvPr/>
        </p:nvSpPr>
        <p:spPr>
          <a:xfrm rot="5400000">
            <a:off x="6966869" y="1043119"/>
            <a:ext cx="45720" cy="2743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77350" y="1271142"/>
            <a:ext cx="548640" cy="27432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Tank</a:t>
            </a:r>
            <a:endParaRPr lang="en-US" sz="105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A561FA7-7233-4828-9040-184BF1D4F5D6}"/>
              </a:ext>
            </a:extLst>
          </p:cNvPr>
          <p:cNvSpPr/>
          <p:nvPr/>
        </p:nvSpPr>
        <p:spPr>
          <a:xfrm rot="16200000">
            <a:off x="5229803" y="3078078"/>
            <a:ext cx="548640" cy="1828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Table</a:t>
            </a:r>
            <a:endParaRPr lang="en-US" sz="105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B5D037F-C267-427B-94F7-7DF5E0E328D0}"/>
              </a:ext>
            </a:extLst>
          </p:cNvPr>
          <p:cNvSpPr/>
          <p:nvPr/>
        </p:nvSpPr>
        <p:spPr>
          <a:xfrm rot="16200000">
            <a:off x="5229803" y="2512843"/>
            <a:ext cx="548640" cy="1828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Table</a:t>
            </a:r>
            <a:endParaRPr lang="en-US" sz="105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6C762E8-2CD8-4077-BBBA-E04DF2BFDE01}"/>
              </a:ext>
            </a:extLst>
          </p:cNvPr>
          <p:cNvSpPr/>
          <p:nvPr/>
        </p:nvSpPr>
        <p:spPr>
          <a:xfrm rot="16200000">
            <a:off x="5236577" y="1618217"/>
            <a:ext cx="548640" cy="1828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Sink</a:t>
            </a:r>
            <a:endParaRPr lang="en-US" sz="105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03E9B65-85FC-4587-9F78-8E081FF3BF6C}"/>
              </a:ext>
            </a:extLst>
          </p:cNvPr>
          <p:cNvSpPr/>
          <p:nvPr/>
        </p:nvSpPr>
        <p:spPr>
          <a:xfrm>
            <a:off x="5386592" y="2025843"/>
            <a:ext cx="45720" cy="2743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6BFEA7E-21FF-41D6-86FE-3DD1241A2AF0}"/>
              </a:ext>
            </a:extLst>
          </p:cNvPr>
          <p:cNvSpPr/>
          <p:nvPr/>
        </p:nvSpPr>
        <p:spPr>
          <a:xfrm rot="16200000">
            <a:off x="6804177" y="2512843"/>
            <a:ext cx="548640" cy="1828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Table</a:t>
            </a:r>
            <a:endParaRPr lang="en-US" sz="105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3FB6E4B-7F73-4412-93CD-DB5D6CA3D6EF}"/>
              </a:ext>
            </a:extLst>
          </p:cNvPr>
          <p:cNvSpPr/>
          <p:nvPr/>
        </p:nvSpPr>
        <p:spPr>
          <a:xfrm rot="16200000">
            <a:off x="6811157" y="1951790"/>
            <a:ext cx="548640" cy="1828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Table</a:t>
            </a:r>
            <a:endParaRPr lang="en-US" sz="105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3816278-29BB-4133-8A12-69062FF9755D}"/>
              </a:ext>
            </a:extLst>
          </p:cNvPr>
          <p:cNvSpPr/>
          <p:nvPr/>
        </p:nvSpPr>
        <p:spPr>
          <a:xfrm>
            <a:off x="5640833" y="1234457"/>
            <a:ext cx="274320" cy="2743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53745D2-953E-4086-A63F-E93E4DF6DBC6}"/>
              </a:ext>
            </a:extLst>
          </p:cNvPr>
          <p:cNvSpPr/>
          <p:nvPr/>
        </p:nvSpPr>
        <p:spPr>
          <a:xfrm>
            <a:off x="5688830" y="1279274"/>
            <a:ext cx="182880" cy="175103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A3480EC-0A3B-43D0-974D-054A0375D9C6}"/>
              </a:ext>
            </a:extLst>
          </p:cNvPr>
          <p:cNvSpPr txBox="1"/>
          <p:nvPr/>
        </p:nvSpPr>
        <p:spPr>
          <a:xfrm>
            <a:off x="4435060" y="3043458"/>
            <a:ext cx="95571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Misc. Storage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C96340-8456-4704-9FEF-BCF55BAAD574}"/>
              </a:ext>
            </a:extLst>
          </p:cNvPr>
          <p:cNvSpPr txBox="1"/>
          <p:nvPr/>
        </p:nvSpPr>
        <p:spPr>
          <a:xfrm>
            <a:off x="457200" y="4724400"/>
            <a:ext cx="29490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Ananda Gardens</a:t>
            </a:r>
          </a:p>
        </p:txBody>
      </p:sp>
    </p:spTree>
    <p:extLst>
      <p:ext uri="{BB962C8B-B14F-4D97-AF65-F5344CB8AC3E}">
        <p14:creationId xmlns:p14="http://schemas.microsoft.com/office/powerpoint/2010/main" val="204994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1124</TotalTime>
  <Words>902</Words>
  <Application>Microsoft Office PowerPoint</Application>
  <PresentationFormat>Custom</PresentationFormat>
  <Paragraphs>306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Welcome! Please use these examples and templates to help design your ideal wash/pack</vt:lpstr>
      <vt:lpstr>Orienting Questions</vt:lpstr>
      <vt:lpstr>Additional Resources:</vt:lpstr>
      <vt:lpstr>Key Points to Consider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Vermont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cwcallah</dc:creator>
  <cp:lastModifiedBy>Andrew Chamberlin</cp:lastModifiedBy>
  <cp:revision>15</cp:revision>
  <dcterms:created xsi:type="dcterms:W3CDTF">2019-03-13T00:00:34Z</dcterms:created>
  <dcterms:modified xsi:type="dcterms:W3CDTF">2024-12-16T18:17:28Z</dcterms:modified>
</cp:coreProperties>
</file>