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/>
    <p:restoredTop sz="86424"/>
  </p:normalViewPr>
  <p:slideViewPr>
    <p:cSldViewPr snapToGrid="0" snapToObjects="1">
      <p:cViewPr varScale="1">
        <p:scale>
          <a:sx n="93" d="100"/>
          <a:sy n="93" d="100"/>
        </p:scale>
        <p:origin x="232" y="3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47159-3A23-C54C-9F13-C2EC44A93A06}" type="doc">
      <dgm:prSet loTypeId="urn:microsoft.com/office/officeart/2005/8/layout/default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BF81F0-6310-7346-B4C9-5A0CF18A1EB1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 loved to hear that people are interested in land stewardship. Men do too, but it seems that women are more sensible toward it.</a:t>
          </a:r>
          <a:endParaRPr lang="en-US" dirty="0">
            <a:solidFill>
              <a:schemeClr val="tx1"/>
            </a:solidFill>
          </a:endParaRPr>
        </a:p>
      </dgm:t>
    </dgm:pt>
    <dgm:pt modelId="{E8A3049A-9FB9-EE43-B0E0-5D25419B5055}" type="parTrans" cxnId="{A6045F29-CF9F-914C-A360-B6672193169A}">
      <dgm:prSet/>
      <dgm:spPr/>
      <dgm:t>
        <a:bodyPr/>
        <a:lstStyle/>
        <a:p>
          <a:endParaRPr lang="en-US"/>
        </a:p>
      </dgm:t>
    </dgm:pt>
    <dgm:pt modelId="{294D5F29-59E9-554A-B969-A48E46EBB23D}" type="sibTrans" cxnId="{A6045F29-CF9F-914C-A360-B6672193169A}">
      <dgm:prSet/>
      <dgm:spPr/>
      <dgm:t>
        <a:bodyPr/>
        <a:lstStyle/>
        <a:p>
          <a:endParaRPr lang="en-US"/>
        </a:p>
      </dgm:t>
    </dgm:pt>
    <dgm:pt modelId="{C419CBEA-E0E6-4F41-A902-C9924782A73E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Utilize MG training in new, innovative ways</a:t>
          </a:r>
          <a:endParaRPr lang="en-US" dirty="0">
            <a:solidFill>
              <a:schemeClr val="tx1"/>
            </a:solidFill>
          </a:endParaRPr>
        </a:p>
      </dgm:t>
    </dgm:pt>
    <dgm:pt modelId="{8026C95D-42E5-394E-BF69-C91DBEF0C5D2}" type="parTrans" cxnId="{73DAFB22-EED4-0F46-AF76-6A1191514A15}">
      <dgm:prSet/>
      <dgm:spPr/>
      <dgm:t>
        <a:bodyPr/>
        <a:lstStyle/>
        <a:p>
          <a:endParaRPr lang="en-US"/>
        </a:p>
      </dgm:t>
    </dgm:pt>
    <dgm:pt modelId="{74618A84-66BE-384F-9363-111C093BAC92}" type="sibTrans" cxnId="{73DAFB22-EED4-0F46-AF76-6A1191514A15}">
      <dgm:prSet/>
      <dgm:spPr/>
      <dgm:t>
        <a:bodyPr/>
        <a:lstStyle/>
        <a:p>
          <a:endParaRPr lang="en-US"/>
        </a:p>
      </dgm:t>
    </dgm:pt>
    <dgm:pt modelId="{562D0D3B-B792-1543-9834-B292C9B9DBAC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lack of women in animal processing</a:t>
          </a:r>
          <a:endParaRPr lang="en-US" dirty="0">
            <a:solidFill>
              <a:schemeClr val="tx1"/>
            </a:solidFill>
          </a:endParaRPr>
        </a:p>
      </dgm:t>
    </dgm:pt>
    <dgm:pt modelId="{4D945361-8EB9-A846-A9D0-168504A2D874}" type="parTrans" cxnId="{5B92B125-4D01-6B4A-800D-5E9FA606D150}">
      <dgm:prSet/>
      <dgm:spPr/>
      <dgm:t>
        <a:bodyPr/>
        <a:lstStyle/>
        <a:p>
          <a:endParaRPr lang="en-US"/>
        </a:p>
      </dgm:t>
    </dgm:pt>
    <dgm:pt modelId="{71DA30A6-6FB2-1443-AD43-3DFF3EF59B65}" type="sibTrans" cxnId="{5B92B125-4D01-6B4A-800D-5E9FA606D150}">
      <dgm:prSet/>
      <dgm:spPr/>
      <dgm:t>
        <a:bodyPr/>
        <a:lstStyle/>
        <a:p>
          <a:endParaRPr lang="en-US"/>
        </a:p>
      </dgm:t>
    </dgm:pt>
    <dgm:pt modelId="{821C419E-1BE7-C14E-8A13-4EDA67AE1697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examine our language about "women's brains" rather: thinking/learning/action styles are a spectrum</a:t>
          </a:r>
          <a:endParaRPr lang="en-US" dirty="0">
            <a:solidFill>
              <a:schemeClr val="tx1"/>
            </a:solidFill>
          </a:endParaRPr>
        </a:p>
      </dgm:t>
    </dgm:pt>
    <dgm:pt modelId="{EAF66BA1-37A0-834A-B4D0-A126A087017E}" type="parTrans" cxnId="{F05D662F-7D39-B847-9196-792803277991}">
      <dgm:prSet/>
      <dgm:spPr/>
      <dgm:t>
        <a:bodyPr/>
        <a:lstStyle/>
        <a:p>
          <a:endParaRPr lang="en-US"/>
        </a:p>
      </dgm:t>
    </dgm:pt>
    <dgm:pt modelId="{7F206BBE-8088-074F-8D86-18F42683D42D}" type="sibTrans" cxnId="{F05D662F-7D39-B847-9196-792803277991}">
      <dgm:prSet/>
      <dgm:spPr/>
      <dgm:t>
        <a:bodyPr/>
        <a:lstStyle/>
        <a:p>
          <a:endParaRPr lang="en-US"/>
        </a:p>
      </dgm:t>
    </dgm:pt>
    <dgm:pt modelId="{C45C21A0-3215-DC4B-A1DF-D6938A06032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Kiva Zip loans</a:t>
          </a:r>
          <a:endParaRPr lang="en-US" dirty="0">
            <a:solidFill>
              <a:schemeClr val="tx1"/>
            </a:solidFill>
          </a:endParaRPr>
        </a:p>
      </dgm:t>
    </dgm:pt>
    <dgm:pt modelId="{5A2B6189-E59D-C743-85C5-EDD295457D6F}" type="parTrans" cxnId="{C4D4E764-11DA-8649-8A8A-726CC6546E12}">
      <dgm:prSet/>
      <dgm:spPr/>
      <dgm:t>
        <a:bodyPr/>
        <a:lstStyle/>
        <a:p>
          <a:endParaRPr lang="en-US"/>
        </a:p>
      </dgm:t>
    </dgm:pt>
    <dgm:pt modelId="{C34BE5E0-28F3-8343-A453-F5560D74E73B}" type="sibTrans" cxnId="{C4D4E764-11DA-8649-8A8A-726CC6546E12}">
      <dgm:prSet/>
      <dgm:spPr/>
      <dgm:t>
        <a:bodyPr/>
        <a:lstStyle/>
        <a:p>
          <a:endParaRPr lang="en-US"/>
        </a:p>
      </dgm:t>
    </dgm:pt>
    <dgm:pt modelId="{2B3E626C-AF22-F040-8DD4-77B3706BE3EE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science-based research learning vs. non-science based learning</a:t>
          </a:r>
          <a:endParaRPr lang="en-US" dirty="0">
            <a:solidFill>
              <a:schemeClr val="tx1"/>
            </a:solidFill>
          </a:endParaRPr>
        </a:p>
      </dgm:t>
    </dgm:pt>
    <dgm:pt modelId="{5A456035-C554-F342-B0A7-2AC11C219328}" type="parTrans" cxnId="{40F554FF-C319-5E46-A265-EC3B68651E72}">
      <dgm:prSet/>
      <dgm:spPr/>
      <dgm:t>
        <a:bodyPr/>
        <a:lstStyle/>
        <a:p>
          <a:endParaRPr lang="en-US"/>
        </a:p>
      </dgm:t>
    </dgm:pt>
    <dgm:pt modelId="{93411B5F-14DD-BD47-8B05-C04F97A49D71}" type="sibTrans" cxnId="{40F554FF-C319-5E46-A265-EC3B68651E72}">
      <dgm:prSet/>
      <dgm:spPr/>
      <dgm:t>
        <a:bodyPr/>
        <a:lstStyle/>
        <a:p>
          <a:endParaRPr lang="en-US"/>
        </a:p>
      </dgm:t>
    </dgm:pt>
    <dgm:pt modelId="{6140A047-7824-A042-8570-AF2619F5772C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 was encouraged by hearing about a program that supports minorities and women in Idaho. I wish they consider or search about a local vegetation to grow as a specialty crop that does not need high input of resources like irrigation</a:t>
          </a:r>
          <a:endParaRPr lang="en-US" dirty="0">
            <a:solidFill>
              <a:schemeClr val="tx1"/>
            </a:solidFill>
          </a:endParaRPr>
        </a:p>
      </dgm:t>
    </dgm:pt>
    <dgm:pt modelId="{1B386B02-89CD-174B-B75C-94906775B780}" type="parTrans" cxnId="{D7B85336-84A7-604B-AC1F-F2E5C4B19D70}">
      <dgm:prSet/>
      <dgm:spPr/>
      <dgm:t>
        <a:bodyPr/>
        <a:lstStyle/>
        <a:p>
          <a:endParaRPr lang="en-US"/>
        </a:p>
      </dgm:t>
    </dgm:pt>
    <dgm:pt modelId="{3A1466E3-FE36-D545-9BED-2512E2217DE8}" type="sibTrans" cxnId="{D7B85336-84A7-604B-AC1F-F2E5C4B19D70}">
      <dgm:prSet/>
      <dgm:spPr/>
      <dgm:t>
        <a:bodyPr/>
        <a:lstStyle/>
        <a:p>
          <a:endParaRPr lang="en-US"/>
        </a:p>
      </dgm:t>
    </dgm:pt>
    <dgm:pt modelId="{E4865009-5AE3-4142-BE9E-2B11079E2446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Start small. Provide the leadership</a:t>
          </a:r>
          <a:endParaRPr lang="en-US" dirty="0">
            <a:solidFill>
              <a:schemeClr val="tx1"/>
            </a:solidFill>
          </a:endParaRPr>
        </a:p>
      </dgm:t>
    </dgm:pt>
    <dgm:pt modelId="{7909693D-8B00-1C4D-83E0-2B7B710BA819}" type="parTrans" cxnId="{ED223CFF-DCAB-F646-A900-FF7ACF4A00FF}">
      <dgm:prSet/>
      <dgm:spPr/>
      <dgm:t>
        <a:bodyPr/>
        <a:lstStyle/>
        <a:p>
          <a:endParaRPr lang="en-US"/>
        </a:p>
      </dgm:t>
    </dgm:pt>
    <dgm:pt modelId="{C3B7B5E3-AB43-7A4F-8EB0-D68A89986222}" type="sibTrans" cxnId="{ED223CFF-DCAB-F646-A900-FF7ACF4A00FF}">
      <dgm:prSet/>
      <dgm:spPr/>
      <dgm:t>
        <a:bodyPr/>
        <a:lstStyle/>
        <a:p>
          <a:endParaRPr lang="en-US"/>
        </a:p>
      </dgm:t>
    </dgm:pt>
    <dgm:pt modelId="{65F3E5C1-8C6D-D94A-80BB-62D73694E6D2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Mistakes are part of learning</a:t>
          </a:r>
          <a:endParaRPr lang="en-US" dirty="0">
            <a:solidFill>
              <a:schemeClr val="tx1"/>
            </a:solidFill>
          </a:endParaRPr>
        </a:p>
      </dgm:t>
    </dgm:pt>
    <dgm:pt modelId="{AA2ACFBD-0FCF-9849-8F5D-E649117A7BEF}" type="parTrans" cxnId="{FF45BBC6-5D66-7748-A1E8-AB00D6FC5E0F}">
      <dgm:prSet/>
      <dgm:spPr/>
      <dgm:t>
        <a:bodyPr/>
        <a:lstStyle/>
        <a:p>
          <a:endParaRPr lang="en-US"/>
        </a:p>
      </dgm:t>
    </dgm:pt>
    <dgm:pt modelId="{02D69085-8693-6F4A-A415-D76D64441605}" type="sibTrans" cxnId="{FF45BBC6-5D66-7748-A1E8-AB00D6FC5E0F}">
      <dgm:prSet/>
      <dgm:spPr/>
      <dgm:t>
        <a:bodyPr/>
        <a:lstStyle/>
        <a:p>
          <a:endParaRPr lang="en-US"/>
        </a:p>
      </dgm:t>
    </dgm:pt>
    <dgm:pt modelId="{77C39ADA-C6F4-3847-A506-CF0CDCA9902E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Building bridges between all farmers so that </a:t>
          </a:r>
          <a:r>
            <a:rPr lang="en-US" dirty="0" err="1" smtClean="0">
              <a:solidFill>
                <a:schemeClr val="tx1"/>
              </a:solidFill>
            </a:rPr>
            <a:t>onsumers</a:t>
          </a:r>
          <a:r>
            <a:rPr lang="en-US" dirty="0" smtClean="0">
              <a:solidFill>
                <a:schemeClr val="tx1"/>
              </a:solidFill>
            </a:rPr>
            <a:t> see the </a:t>
          </a:r>
          <a:r>
            <a:rPr lang="en-US" dirty="0" err="1" smtClean="0">
              <a:solidFill>
                <a:schemeClr val="tx1"/>
              </a:solidFill>
            </a:rPr>
            <a:t>inportance</a:t>
          </a:r>
          <a:r>
            <a:rPr lang="en-US" dirty="0" smtClean="0">
              <a:solidFill>
                <a:schemeClr val="tx1"/>
              </a:solidFill>
            </a:rPr>
            <a:t> of ag in the food system</a:t>
          </a:r>
          <a:endParaRPr lang="en-US" dirty="0">
            <a:solidFill>
              <a:schemeClr val="tx1"/>
            </a:solidFill>
          </a:endParaRPr>
        </a:p>
      </dgm:t>
    </dgm:pt>
    <dgm:pt modelId="{1CBDD191-5158-AF4D-ABF0-B28C04C7AAE0}" type="parTrans" cxnId="{3BA2965D-1BBF-364F-AA6B-EAE2274E56CB}">
      <dgm:prSet/>
      <dgm:spPr/>
      <dgm:t>
        <a:bodyPr/>
        <a:lstStyle/>
        <a:p>
          <a:endParaRPr lang="en-US"/>
        </a:p>
      </dgm:t>
    </dgm:pt>
    <dgm:pt modelId="{53FA0C04-9291-A64B-8E08-FF2E773948B7}" type="sibTrans" cxnId="{3BA2965D-1BBF-364F-AA6B-EAE2274E56CB}">
      <dgm:prSet/>
      <dgm:spPr/>
      <dgm:t>
        <a:bodyPr/>
        <a:lstStyle/>
        <a:p>
          <a:endParaRPr lang="en-US"/>
        </a:p>
      </dgm:t>
    </dgm:pt>
    <dgm:pt modelId="{BA836401-D8E4-C94A-8993-C85939465475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finding the right balance between networking and content in </a:t>
          </a:r>
          <a:r>
            <a:rPr lang="en-US" dirty="0" err="1" smtClean="0">
              <a:solidFill>
                <a:schemeClr val="tx1"/>
              </a:solidFill>
            </a:rPr>
            <a:t>dveloping</a:t>
          </a:r>
          <a:r>
            <a:rPr lang="en-US" dirty="0" smtClean="0">
              <a:solidFill>
                <a:schemeClr val="tx1"/>
              </a:solidFill>
            </a:rPr>
            <a:t> &amp; delivering programs</a:t>
          </a:r>
          <a:endParaRPr lang="en-US" dirty="0">
            <a:solidFill>
              <a:schemeClr val="tx1"/>
            </a:solidFill>
          </a:endParaRPr>
        </a:p>
      </dgm:t>
    </dgm:pt>
    <dgm:pt modelId="{4B64DAB6-29A5-4642-855B-9BD93D05DC89}" type="parTrans" cxnId="{029D7EAC-D57F-344C-A69B-508F7D8E8B5B}">
      <dgm:prSet/>
      <dgm:spPr/>
      <dgm:t>
        <a:bodyPr/>
        <a:lstStyle/>
        <a:p>
          <a:endParaRPr lang="en-US"/>
        </a:p>
      </dgm:t>
    </dgm:pt>
    <dgm:pt modelId="{08C7AE06-61D5-4E44-B834-F4DBAB900DCC}" type="sibTrans" cxnId="{029D7EAC-D57F-344C-A69B-508F7D8E8B5B}">
      <dgm:prSet/>
      <dgm:spPr/>
      <dgm:t>
        <a:bodyPr/>
        <a:lstStyle/>
        <a:p>
          <a:endParaRPr lang="en-US"/>
        </a:p>
      </dgm:t>
    </dgm:pt>
    <dgm:pt modelId="{0C0566C3-07C8-574E-BD69-D00283D1CA00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male/female </a:t>
          </a:r>
          <a:r>
            <a:rPr lang="en-US" dirty="0" err="1" smtClean="0">
              <a:solidFill>
                <a:schemeClr val="tx1"/>
              </a:solidFill>
            </a:rPr>
            <a:t>bahvior</a:t>
          </a:r>
          <a:r>
            <a:rPr lang="en-US" dirty="0" smtClean="0">
              <a:solidFill>
                <a:schemeClr val="tx1"/>
              </a:solidFill>
            </a:rPr>
            <a:t> is a continuum not an absolute</a:t>
          </a:r>
          <a:endParaRPr lang="en-US" dirty="0">
            <a:solidFill>
              <a:schemeClr val="tx1"/>
            </a:solidFill>
          </a:endParaRPr>
        </a:p>
      </dgm:t>
    </dgm:pt>
    <dgm:pt modelId="{091AEDF9-71F6-0144-B40F-018C35A243AC}" type="parTrans" cxnId="{39C921F9-01C3-F047-B717-5A7159D33361}">
      <dgm:prSet/>
      <dgm:spPr/>
      <dgm:t>
        <a:bodyPr/>
        <a:lstStyle/>
        <a:p>
          <a:endParaRPr lang="en-US"/>
        </a:p>
      </dgm:t>
    </dgm:pt>
    <dgm:pt modelId="{B136FD3D-1042-D04E-8173-5F66595B7AC8}" type="sibTrans" cxnId="{39C921F9-01C3-F047-B717-5A7159D33361}">
      <dgm:prSet/>
      <dgm:spPr/>
      <dgm:t>
        <a:bodyPr/>
        <a:lstStyle/>
        <a:p>
          <a:endParaRPr lang="en-US"/>
        </a:p>
      </dgm:t>
    </dgm:pt>
    <dgm:pt modelId="{9BE1DBB2-3BF5-FD40-9AE3-E04D0E397472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providing opportunities to learn from mistakes</a:t>
          </a:r>
          <a:endParaRPr lang="en-US" dirty="0">
            <a:solidFill>
              <a:schemeClr val="tx1"/>
            </a:solidFill>
          </a:endParaRPr>
        </a:p>
      </dgm:t>
    </dgm:pt>
    <dgm:pt modelId="{8F8805AF-4F11-8B4A-8C9F-BC1FB1E0770A}" type="parTrans" cxnId="{840F4141-F67B-E44E-B776-9F77B20330CB}">
      <dgm:prSet/>
      <dgm:spPr/>
      <dgm:t>
        <a:bodyPr/>
        <a:lstStyle/>
        <a:p>
          <a:endParaRPr lang="en-US"/>
        </a:p>
      </dgm:t>
    </dgm:pt>
    <dgm:pt modelId="{97E0BE66-06C5-4F43-B1FE-0DD3A2C3E0E4}" type="sibTrans" cxnId="{840F4141-F67B-E44E-B776-9F77B20330CB}">
      <dgm:prSet/>
      <dgm:spPr/>
      <dgm:t>
        <a:bodyPr/>
        <a:lstStyle/>
        <a:p>
          <a:endParaRPr lang="en-US"/>
        </a:p>
      </dgm:t>
    </dgm:pt>
    <dgm:pt modelId="{F609EA6C-3E07-D346-A820-C6E8B388AC5B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Background in specialty crops/value-added. Women more willing to try new things</a:t>
          </a:r>
          <a:endParaRPr lang="en-US" dirty="0">
            <a:solidFill>
              <a:schemeClr val="tx1"/>
            </a:solidFill>
          </a:endParaRPr>
        </a:p>
      </dgm:t>
    </dgm:pt>
    <dgm:pt modelId="{0F3F8381-462C-7448-B44C-E9F5104BEDD1}" type="parTrans" cxnId="{53E6B2E9-49E3-314F-A3C5-8940746974D2}">
      <dgm:prSet/>
      <dgm:spPr/>
      <dgm:t>
        <a:bodyPr/>
        <a:lstStyle/>
        <a:p>
          <a:endParaRPr lang="en-US"/>
        </a:p>
      </dgm:t>
    </dgm:pt>
    <dgm:pt modelId="{5103A16E-513E-FA43-A1A9-B195510FBDE7}" type="sibTrans" cxnId="{53E6B2E9-49E3-314F-A3C5-8940746974D2}">
      <dgm:prSet/>
      <dgm:spPr/>
      <dgm:t>
        <a:bodyPr/>
        <a:lstStyle/>
        <a:p>
          <a:endParaRPr lang="en-US"/>
        </a:p>
      </dgm:t>
    </dgm:pt>
    <dgm:pt modelId="{890BD016-CAA6-5A4E-94BE-0A32AFF8DA62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Extension agents "act" like experts without small-scale experience</a:t>
          </a:r>
          <a:endParaRPr lang="en-US" dirty="0">
            <a:solidFill>
              <a:schemeClr val="tx1"/>
            </a:solidFill>
          </a:endParaRPr>
        </a:p>
      </dgm:t>
    </dgm:pt>
    <dgm:pt modelId="{8E75BED1-9187-E641-8851-EDDB81FBE970}" type="parTrans" cxnId="{A1511A39-F110-554F-A016-DF35B71F3E9E}">
      <dgm:prSet/>
      <dgm:spPr/>
      <dgm:t>
        <a:bodyPr/>
        <a:lstStyle/>
        <a:p>
          <a:endParaRPr lang="en-US"/>
        </a:p>
      </dgm:t>
    </dgm:pt>
    <dgm:pt modelId="{1A086005-F01A-4945-89AF-634536EEF98E}" type="sibTrans" cxnId="{A1511A39-F110-554F-A016-DF35B71F3E9E}">
      <dgm:prSet/>
      <dgm:spPr/>
      <dgm:t>
        <a:bodyPr/>
        <a:lstStyle/>
        <a:p>
          <a:endParaRPr lang="en-US"/>
        </a:p>
      </dgm:t>
    </dgm:pt>
    <dgm:pt modelId="{B0779D41-4BC0-454C-8775-D365DA51E97B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Division exists between women from commodity farms vs. small innovative farming operations</a:t>
          </a:r>
          <a:endParaRPr lang="en-US" dirty="0">
            <a:solidFill>
              <a:schemeClr val="tx1"/>
            </a:solidFill>
          </a:endParaRPr>
        </a:p>
      </dgm:t>
    </dgm:pt>
    <dgm:pt modelId="{5C9A52CB-5AD4-794D-B179-A4A976FB0EE6}" type="parTrans" cxnId="{483A5D2E-7314-2549-9DB8-D9AEF5976C43}">
      <dgm:prSet/>
      <dgm:spPr/>
      <dgm:t>
        <a:bodyPr/>
        <a:lstStyle/>
        <a:p>
          <a:endParaRPr lang="en-US"/>
        </a:p>
      </dgm:t>
    </dgm:pt>
    <dgm:pt modelId="{0B74888B-D35D-9948-AFEC-D7F604FA060D}" type="sibTrans" cxnId="{483A5D2E-7314-2549-9DB8-D9AEF5976C43}">
      <dgm:prSet/>
      <dgm:spPr/>
      <dgm:t>
        <a:bodyPr/>
        <a:lstStyle/>
        <a:p>
          <a:endParaRPr lang="en-US"/>
        </a:p>
      </dgm:t>
    </dgm:pt>
    <dgm:pt modelId="{8E402D97-85A1-F245-859B-FD9612AF193A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language skills</a:t>
          </a:r>
          <a:endParaRPr lang="en-US" dirty="0">
            <a:solidFill>
              <a:schemeClr val="tx1"/>
            </a:solidFill>
          </a:endParaRPr>
        </a:p>
      </dgm:t>
    </dgm:pt>
    <dgm:pt modelId="{2ADCC51F-B441-9644-B1CB-4C4F97E3E629}" type="parTrans" cxnId="{A29302AA-CD33-654E-81D8-BA0E6FE3ED35}">
      <dgm:prSet/>
      <dgm:spPr/>
      <dgm:t>
        <a:bodyPr/>
        <a:lstStyle/>
        <a:p>
          <a:endParaRPr lang="en-US"/>
        </a:p>
      </dgm:t>
    </dgm:pt>
    <dgm:pt modelId="{13DDF3A2-C10E-B448-A2D0-BE392F6D20DD}" type="sibTrans" cxnId="{A29302AA-CD33-654E-81D8-BA0E6FE3ED35}">
      <dgm:prSet/>
      <dgm:spPr/>
      <dgm:t>
        <a:bodyPr/>
        <a:lstStyle/>
        <a:p>
          <a:endParaRPr lang="en-US"/>
        </a:p>
      </dgm:t>
    </dgm:pt>
    <dgm:pt modelId="{85A03F43-1DED-1C42-8E6B-E67C995F3F5B}" type="pres">
      <dgm:prSet presAssocID="{52C47159-3A23-C54C-9F13-C2EC44A93A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A270A2-E048-4641-BB7E-A5B4D8969BA1}" type="pres">
      <dgm:prSet presAssocID="{3EBF81F0-6310-7346-B4C9-5A0CF18A1EB1}" presName="node" presStyleLbl="node1" presStyleIdx="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AA834-12F5-7B44-8438-ED426C96BFF1}" type="pres">
      <dgm:prSet presAssocID="{294D5F29-59E9-554A-B969-A48E46EBB23D}" presName="sibTrans" presStyleCnt="0"/>
      <dgm:spPr/>
    </dgm:pt>
    <dgm:pt modelId="{B3D56FCC-D21B-DA4B-A2C7-FF495F98472E}" type="pres">
      <dgm:prSet presAssocID="{C419CBEA-E0E6-4F41-A902-C9924782A73E}" presName="node" presStyleLbl="node1" presStyleIdx="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E6FE6-73CB-D147-9C7C-040F98BB570D}" type="pres">
      <dgm:prSet presAssocID="{74618A84-66BE-384F-9363-111C093BAC92}" presName="sibTrans" presStyleCnt="0"/>
      <dgm:spPr/>
    </dgm:pt>
    <dgm:pt modelId="{25E52003-97CA-5F4C-A3CB-90CBF99B0268}" type="pres">
      <dgm:prSet presAssocID="{562D0D3B-B792-1543-9834-B292C9B9DBAC}" presName="node" presStyleLbl="node1" presStyleIdx="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DBD15-CA44-E140-8670-85EF3BF18D1C}" type="pres">
      <dgm:prSet presAssocID="{71DA30A6-6FB2-1443-AD43-3DFF3EF59B65}" presName="sibTrans" presStyleCnt="0"/>
      <dgm:spPr/>
    </dgm:pt>
    <dgm:pt modelId="{F7E29D96-4B82-1741-B2C1-9BC98BBF77D3}" type="pres">
      <dgm:prSet presAssocID="{2B3E626C-AF22-F040-8DD4-77B3706BE3EE}" presName="node" presStyleLbl="node1" presStyleIdx="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12B49-4E88-3E46-98C7-7FBE84C3B3E1}" type="pres">
      <dgm:prSet presAssocID="{93411B5F-14DD-BD47-8B05-C04F97A49D71}" presName="sibTrans" presStyleCnt="0"/>
      <dgm:spPr/>
    </dgm:pt>
    <dgm:pt modelId="{AAB8439D-216F-2E47-9F40-3DCE35DE5777}" type="pres">
      <dgm:prSet presAssocID="{821C419E-1BE7-C14E-8A13-4EDA67AE1697}" presName="node" presStyleLbl="node1" presStyleIdx="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8F875-566E-8843-89AA-9868FFB0BF8B}" type="pres">
      <dgm:prSet presAssocID="{7F206BBE-8088-074F-8D86-18F42683D42D}" presName="sibTrans" presStyleCnt="0"/>
      <dgm:spPr/>
    </dgm:pt>
    <dgm:pt modelId="{20375740-994A-4440-808D-3C705712E315}" type="pres">
      <dgm:prSet presAssocID="{6140A047-7824-A042-8570-AF2619F5772C}" presName="node" presStyleLbl="node1" presStyleIdx="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B8092-7D28-A240-920F-8CF5951A3941}" type="pres">
      <dgm:prSet presAssocID="{3A1466E3-FE36-D545-9BED-2512E2217DE8}" presName="sibTrans" presStyleCnt="0"/>
      <dgm:spPr/>
    </dgm:pt>
    <dgm:pt modelId="{422977BE-6B8A-CF45-BBE8-588CCF224DAA}" type="pres">
      <dgm:prSet presAssocID="{E4865009-5AE3-4142-BE9E-2B11079E2446}" presName="node" presStyleLbl="node1" presStyleIdx="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BBF06-C3AB-CD47-8FE3-5D2D202C1D56}" type="pres">
      <dgm:prSet presAssocID="{C3B7B5E3-AB43-7A4F-8EB0-D68A89986222}" presName="sibTrans" presStyleCnt="0"/>
      <dgm:spPr/>
    </dgm:pt>
    <dgm:pt modelId="{E4435C08-DEBF-7447-BAA3-4FCF69086082}" type="pres">
      <dgm:prSet presAssocID="{C45C21A0-3215-DC4B-A1DF-D6938A060328}" presName="node" presStyleLbl="node1" presStyleIdx="7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706F2-C21D-2B4B-8795-EA6EA87237E4}" type="pres">
      <dgm:prSet presAssocID="{C34BE5E0-28F3-8343-A453-F5560D74E73B}" presName="sibTrans" presStyleCnt="0"/>
      <dgm:spPr/>
    </dgm:pt>
    <dgm:pt modelId="{3188E09E-F364-B14D-A70B-981C06CEC25F}" type="pres">
      <dgm:prSet presAssocID="{65F3E5C1-8C6D-D94A-80BB-62D73694E6D2}" presName="node" presStyleLbl="node1" presStyleIdx="8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94B75-08AF-634C-81B6-907E3AB984C2}" type="pres">
      <dgm:prSet presAssocID="{02D69085-8693-6F4A-A415-D76D64441605}" presName="sibTrans" presStyleCnt="0"/>
      <dgm:spPr/>
    </dgm:pt>
    <dgm:pt modelId="{423150AA-FEF0-BF4D-8528-A9E4E1954818}" type="pres">
      <dgm:prSet presAssocID="{77C39ADA-C6F4-3847-A506-CF0CDCA9902E}" presName="node" presStyleLbl="node1" presStyleIdx="9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3E2F0-441A-CB4F-A6D0-3A365D434CAD}" type="pres">
      <dgm:prSet presAssocID="{53FA0C04-9291-A64B-8E08-FF2E773948B7}" presName="sibTrans" presStyleCnt="0"/>
      <dgm:spPr/>
    </dgm:pt>
    <dgm:pt modelId="{8B2F6EF8-38B8-C343-AB5A-B973237A3F53}" type="pres">
      <dgm:prSet presAssocID="{BA836401-D8E4-C94A-8993-C85939465475}" presName="node" presStyleLbl="node1" presStyleIdx="1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D95DA-75E8-E347-8819-64915E392F4D}" type="pres">
      <dgm:prSet presAssocID="{08C7AE06-61D5-4E44-B834-F4DBAB900DCC}" presName="sibTrans" presStyleCnt="0"/>
      <dgm:spPr/>
    </dgm:pt>
    <dgm:pt modelId="{0411FFED-A7A4-364F-8633-3E2F8973BF1A}" type="pres">
      <dgm:prSet presAssocID="{0C0566C3-07C8-574E-BD69-D00283D1CA00}" presName="node" presStyleLbl="node1" presStyleIdx="1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0EEEB-EEA1-7E4A-AD9E-4B20690E394C}" type="pres">
      <dgm:prSet presAssocID="{B136FD3D-1042-D04E-8173-5F66595B7AC8}" presName="sibTrans" presStyleCnt="0"/>
      <dgm:spPr/>
    </dgm:pt>
    <dgm:pt modelId="{06DD8BC9-E3FE-5E49-B9F4-F2E2184C1CE6}" type="pres">
      <dgm:prSet presAssocID="{9BE1DBB2-3BF5-FD40-9AE3-E04D0E397472}" presName="node" presStyleLbl="node1" presStyleIdx="1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D100E-35AC-564D-8065-F4636505B859}" type="pres">
      <dgm:prSet presAssocID="{97E0BE66-06C5-4F43-B1FE-0DD3A2C3E0E4}" presName="sibTrans" presStyleCnt="0"/>
      <dgm:spPr/>
    </dgm:pt>
    <dgm:pt modelId="{DB3D5BB8-6695-AD44-897D-F93CB39B264B}" type="pres">
      <dgm:prSet presAssocID="{F609EA6C-3E07-D346-A820-C6E8B388AC5B}" presName="node" presStyleLbl="node1" presStyleIdx="1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FC977-A8C9-4548-88E8-75D0502A6861}" type="pres">
      <dgm:prSet presAssocID="{5103A16E-513E-FA43-A1A9-B195510FBDE7}" presName="sibTrans" presStyleCnt="0"/>
      <dgm:spPr/>
    </dgm:pt>
    <dgm:pt modelId="{B78F7F54-3CB9-6745-8297-53A00CD04201}" type="pres">
      <dgm:prSet presAssocID="{890BD016-CAA6-5A4E-94BE-0A32AFF8DA62}" presName="node" presStyleLbl="node1" presStyleIdx="1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C4C71-0024-AC41-A0E2-FEEFD6682A70}" type="pres">
      <dgm:prSet presAssocID="{1A086005-F01A-4945-89AF-634536EEF98E}" presName="sibTrans" presStyleCnt="0"/>
      <dgm:spPr/>
    </dgm:pt>
    <dgm:pt modelId="{C152E262-79ED-8747-AFCC-4AD406595EA2}" type="pres">
      <dgm:prSet presAssocID="{B0779D41-4BC0-454C-8775-D365DA51E97B}" presName="node" presStyleLbl="node1" presStyleIdx="1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14D9D-3725-BB42-8BCC-227632CC7D09}" type="pres">
      <dgm:prSet presAssocID="{0B74888B-D35D-9948-AFEC-D7F604FA060D}" presName="sibTrans" presStyleCnt="0"/>
      <dgm:spPr/>
    </dgm:pt>
    <dgm:pt modelId="{6B41DE27-C1C3-8341-92A1-D6AE653B02FA}" type="pres">
      <dgm:prSet presAssocID="{8E402D97-85A1-F245-859B-FD9612AF193A}" presName="node" presStyleLbl="node1" presStyleIdx="1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D7EAC-D57F-344C-A69B-508F7D8E8B5B}" srcId="{52C47159-3A23-C54C-9F13-C2EC44A93A06}" destId="{BA836401-D8E4-C94A-8993-C85939465475}" srcOrd="10" destOrd="0" parTransId="{4B64DAB6-29A5-4642-855B-9BD93D05DC89}" sibTransId="{08C7AE06-61D5-4E44-B834-F4DBAB900DCC}"/>
    <dgm:cxn modelId="{1620A3D6-D204-5B4D-912D-6B6A5450528E}" type="presOf" srcId="{8E402D97-85A1-F245-859B-FD9612AF193A}" destId="{6B41DE27-C1C3-8341-92A1-D6AE653B02FA}" srcOrd="0" destOrd="0" presId="urn:microsoft.com/office/officeart/2005/8/layout/default"/>
    <dgm:cxn modelId="{40F554FF-C319-5E46-A265-EC3B68651E72}" srcId="{52C47159-3A23-C54C-9F13-C2EC44A93A06}" destId="{2B3E626C-AF22-F040-8DD4-77B3706BE3EE}" srcOrd="3" destOrd="0" parTransId="{5A456035-C554-F342-B0A7-2AC11C219328}" sibTransId="{93411B5F-14DD-BD47-8B05-C04F97A49D71}"/>
    <dgm:cxn modelId="{A29302AA-CD33-654E-81D8-BA0E6FE3ED35}" srcId="{52C47159-3A23-C54C-9F13-C2EC44A93A06}" destId="{8E402D97-85A1-F245-859B-FD9612AF193A}" srcOrd="16" destOrd="0" parTransId="{2ADCC51F-B441-9644-B1CB-4C4F97E3E629}" sibTransId="{13DDF3A2-C10E-B448-A2D0-BE392F6D20DD}"/>
    <dgm:cxn modelId="{6C0188B4-777D-DB46-805B-F6A9B73B8385}" type="presOf" srcId="{C45C21A0-3215-DC4B-A1DF-D6938A060328}" destId="{E4435C08-DEBF-7447-BAA3-4FCF69086082}" srcOrd="0" destOrd="0" presId="urn:microsoft.com/office/officeart/2005/8/layout/default"/>
    <dgm:cxn modelId="{3BA2965D-1BBF-364F-AA6B-EAE2274E56CB}" srcId="{52C47159-3A23-C54C-9F13-C2EC44A93A06}" destId="{77C39ADA-C6F4-3847-A506-CF0CDCA9902E}" srcOrd="9" destOrd="0" parTransId="{1CBDD191-5158-AF4D-ABF0-B28C04C7AAE0}" sibTransId="{53FA0C04-9291-A64B-8E08-FF2E773948B7}"/>
    <dgm:cxn modelId="{383C1BFD-4525-8649-8663-A1B1364E5870}" type="presOf" srcId="{890BD016-CAA6-5A4E-94BE-0A32AFF8DA62}" destId="{B78F7F54-3CB9-6745-8297-53A00CD04201}" srcOrd="0" destOrd="0" presId="urn:microsoft.com/office/officeart/2005/8/layout/default"/>
    <dgm:cxn modelId="{5B92B125-4D01-6B4A-800D-5E9FA606D150}" srcId="{52C47159-3A23-C54C-9F13-C2EC44A93A06}" destId="{562D0D3B-B792-1543-9834-B292C9B9DBAC}" srcOrd="2" destOrd="0" parTransId="{4D945361-8EB9-A846-A9D0-168504A2D874}" sibTransId="{71DA30A6-6FB2-1443-AD43-3DFF3EF59B65}"/>
    <dgm:cxn modelId="{483A5D2E-7314-2549-9DB8-D9AEF5976C43}" srcId="{52C47159-3A23-C54C-9F13-C2EC44A93A06}" destId="{B0779D41-4BC0-454C-8775-D365DA51E97B}" srcOrd="15" destOrd="0" parTransId="{5C9A52CB-5AD4-794D-B179-A4A976FB0EE6}" sibTransId="{0B74888B-D35D-9948-AFEC-D7F604FA060D}"/>
    <dgm:cxn modelId="{FF45BBC6-5D66-7748-A1E8-AB00D6FC5E0F}" srcId="{52C47159-3A23-C54C-9F13-C2EC44A93A06}" destId="{65F3E5C1-8C6D-D94A-80BB-62D73694E6D2}" srcOrd="8" destOrd="0" parTransId="{AA2ACFBD-0FCF-9849-8F5D-E649117A7BEF}" sibTransId="{02D69085-8693-6F4A-A415-D76D64441605}"/>
    <dgm:cxn modelId="{C669F57C-E739-6F4F-9A1D-DA664278E8BB}" type="presOf" srcId="{821C419E-1BE7-C14E-8A13-4EDA67AE1697}" destId="{AAB8439D-216F-2E47-9F40-3DCE35DE5777}" srcOrd="0" destOrd="0" presId="urn:microsoft.com/office/officeart/2005/8/layout/default"/>
    <dgm:cxn modelId="{C4D4E764-11DA-8649-8A8A-726CC6546E12}" srcId="{52C47159-3A23-C54C-9F13-C2EC44A93A06}" destId="{C45C21A0-3215-DC4B-A1DF-D6938A060328}" srcOrd="7" destOrd="0" parTransId="{5A2B6189-E59D-C743-85C5-EDD295457D6F}" sibTransId="{C34BE5E0-28F3-8343-A453-F5560D74E73B}"/>
    <dgm:cxn modelId="{941F0D5C-4A65-5443-B0DC-36D3D4A082C0}" type="presOf" srcId="{E4865009-5AE3-4142-BE9E-2B11079E2446}" destId="{422977BE-6B8A-CF45-BBE8-588CCF224DAA}" srcOrd="0" destOrd="0" presId="urn:microsoft.com/office/officeart/2005/8/layout/default"/>
    <dgm:cxn modelId="{F05D662F-7D39-B847-9196-792803277991}" srcId="{52C47159-3A23-C54C-9F13-C2EC44A93A06}" destId="{821C419E-1BE7-C14E-8A13-4EDA67AE1697}" srcOrd="4" destOrd="0" parTransId="{EAF66BA1-37A0-834A-B4D0-A126A087017E}" sibTransId="{7F206BBE-8088-074F-8D86-18F42683D42D}"/>
    <dgm:cxn modelId="{4F67CA9D-9626-0F4B-8035-302B38EF655C}" type="presOf" srcId="{B0779D41-4BC0-454C-8775-D365DA51E97B}" destId="{C152E262-79ED-8747-AFCC-4AD406595EA2}" srcOrd="0" destOrd="0" presId="urn:microsoft.com/office/officeart/2005/8/layout/default"/>
    <dgm:cxn modelId="{D7B85336-84A7-604B-AC1F-F2E5C4B19D70}" srcId="{52C47159-3A23-C54C-9F13-C2EC44A93A06}" destId="{6140A047-7824-A042-8570-AF2619F5772C}" srcOrd="5" destOrd="0" parTransId="{1B386B02-89CD-174B-B75C-94906775B780}" sibTransId="{3A1466E3-FE36-D545-9BED-2512E2217DE8}"/>
    <dgm:cxn modelId="{104DE2A1-997B-AB46-99D7-1E021C4C8F05}" type="presOf" srcId="{C419CBEA-E0E6-4F41-A902-C9924782A73E}" destId="{B3D56FCC-D21B-DA4B-A2C7-FF495F98472E}" srcOrd="0" destOrd="0" presId="urn:microsoft.com/office/officeart/2005/8/layout/default"/>
    <dgm:cxn modelId="{A1511A39-F110-554F-A016-DF35B71F3E9E}" srcId="{52C47159-3A23-C54C-9F13-C2EC44A93A06}" destId="{890BD016-CAA6-5A4E-94BE-0A32AFF8DA62}" srcOrd="14" destOrd="0" parTransId="{8E75BED1-9187-E641-8851-EDDB81FBE970}" sibTransId="{1A086005-F01A-4945-89AF-634536EEF98E}"/>
    <dgm:cxn modelId="{F4B8B41E-E813-8C4F-8813-998BAE150F97}" type="presOf" srcId="{6140A047-7824-A042-8570-AF2619F5772C}" destId="{20375740-994A-4440-808D-3C705712E315}" srcOrd="0" destOrd="0" presId="urn:microsoft.com/office/officeart/2005/8/layout/default"/>
    <dgm:cxn modelId="{39C921F9-01C3-F047-B717-5A7159D33361}" srcId="{52C47159-3A23-C54C-9F13-C2EC44A93A06}" destId="{0C0566C3-07C8-574E-BD69-D00283D1CA00}" srcOrd="11" destOrd="0" parTransId="{091AEDF9-71F6-0144-B40F-018C35A243AC}" sibTransId="{B136FD3D-1042-D04E-8173-5F66595B7AC8}"/>
    <dgm:cxn modelId="{B0F06216-BC1A-0141-8D16-66225029F53B}" type="presOf" srcId="{562D0D3B-B792-1543-9834-B292C9B9DBAC}" destId="{25E52003-97CA-5F4C-A3CB-90CBF99B0268}" srcOrd="0" destOrd="0" presId="urn:microsoft.com/office/officeart/2005/8/layout/default"/>
    <dgm:cxn modelId="{53E6B2E9-49E3-314F-A3C5-8940746974D2}" srcId="{52C47159-3A23-C54C-9F13-C2EC44A93A06}" destId="{F609EA6C-3E07-D346-A820-C6E8B388AC5B}" srcOrd="13" destOrd="0" parTransId="{0F3F8381-462C-7448-B44C-E9F5104BEDD1}" sibTransId="{5103A16E-513E-FA43-A1A9-B195510FBDE7}"/>
    <dgm:cxn modelId="{9AB67D65-A68D-5145-8EB2-C14D8ADF86C6}" type="presOf" srcId="{77C39ADA-C6F4-3847-A506-CF0CDCA9902E}" destId="{423150AA-FEF0-BF4D-8528-A9E4E1954818}" srcOrd="0" destOrd="0" presId="urn:microsoft.com/office/officeart/2005/8/layout/default"/>
    <dgm:cxn modelId="{B48A0650-6E46-C148-BE7B-ACF462984DFD}" type="presOf" srcId="{52C47159-3A23-C54C-9F13-C2EC44A93A06}" destId="{85A03F43-1DED-1C42-8E6B-E67C995F3F5B}" srcOrd="0" destOrd="0" presId="urn:microsoft.com/office/officeart/2005/8/layout/default"/>
    <dgm:cxn modelId="{73DAFB22-EED4-0F46-AF76-6A1191514A15}" srcId="{52C47159-3A23-C54C-9F13-C2EC44A93A06}" destId="{C419CBEA-E0E6-4F41-A902-C9924782A73E}" srcOrd="1" destOrd="0" parTransId="{8026C95D-42E5-394E-BF69-C91DBEF0C5D2}" sibTransId="{74618A84-66BE-384F-9363-111C093BAC92}"/>
    <dgm:cxn modelId="{013B00EF-0533-7C47-84F0-99C2DABF47E3}" type="presOf" srcId="{0C0566C3-07C8-574E-BD69-D00283D1CA00}" destId="{0411FFED-A7A4-364F-8633-3E2F8973BF1A}" srcOrd="0" destOrd="0" presId="urn:microsoft.com/office/officeart/2005/8/layout/default"/>
    <dgm:cxn modelId="{0C16E5A0-DCFA-8549-A081-F582DBEAD10C}" type="presOf" srcId="{3EBF81F0-6310-7346-B4C9-5A0CF18A1EB1}" destId="{32A270A2-E048-4641-BB7E-A5B4D8969BA1}" srcOrd="0" destOrd="0" presId="urn:microsoft.com/office/officeart/2005/8/layout/default"/>
    <dgm:cxn modelId="{2237281A-F1BB-4B47-A6D1-A94FCB2071A5}" type="presOf" srcId="{2B3E626C-AF22-F040-8DD4-77B3706BE3EE}" destId="{F7E29D96-4B82-1741-B2C1-9BC98BBF77D3}" srcOrd="0" destOrd="0" presId="urn:microsoft.com/office/officeart/2005/8/layout/default"/>
    <dgm:cxn modelId="{575E998D-B35B-9445-9F3F-DD26618D6145}" type="presOf" srcId="{65F3E5C1-8C6D-D94A-80BB-62D73694E6D2}" destId="{3188E09E-F364-B14D-A70B-981C06CEC25F}" srcOrd="0" destOrd="0" presId="urn:microsoft.com/office/officeart/2005/8/layout/default"/>
    <dgm:cxn modelId="{840F4141-F67B-E44E-B776-9F77B20330CB}" srcId="{52C47159-3A23-C54C-9F13-C2EC44A93A06}" destId="{9BE1DBB2-3BF5-FD40-9AE3-E04D0E397472}" srcOrd="12" destOrd="0" parTransId="{8F8805AF-4F11-8B4A-8C9F-BC1FB1E0770A}" sibTransId="{97E0BE66-06C5-4F43-B1FE-0DD3A2C3E0E4}"/>
    <dgm:cxn modelId="{C270F1BD-515F-4F4D-B377-28FB8B1A7365}" type="presOf" srcId="{F609EA6C-3E07-D346-A820-C6E8B388AC5B}" destId="{DB3D5BB8-6695-AD44-897D-F93CB39B264B}" srcOrd="0" destOrd="0" presId="urn:microsoft.com/office/officeart/2005/8/layout/default"/>
    <dgm:cxn modelId="{642E8694-C000-9144-826F-B6F8452414A0}" type="presOf" srcId="{9BE1DBB2-3BF5-FD40-9AE3-E04D0E397472}" destId="{06DD8BC9-E3FE-5E49-B9F4-F2E2184C1CE6}" srcOrd="0" destOrd="0" presId="urn:microsoft.com/office/officeart/2005/8/layout/default"/>
    <dgm:cxn modelId="{A6045F29-CF9F-914C-A360-B6672193169A}" srcId="{52C47159-3A23-C54C-9F13-C2EC44A93A06}" destId="{3EBF81F0-6310-7346-B4C9-5A0CF18A1EB1}" srcOrd="0" destOrd="0" parTransId="{E8A3049A-9FB9-EE43-B0E0-5D25419B5055}" sibTransId="{294D5F29-59E9-554A-B969-A48E46EBB23D}"/>
    <dgm:cxn modelId="{BB71A687-4B2F-6B4C-BDEF-52E607BE1E76}" type="presOf" srcId="{BA836401-D8E4-C94A-8993-C85939465475}" destId="{8B2F6EF8-38B8-C343-AB5A-B973237A3F53}" srcOrd="0" destOrd="0" presId="urn:microsoft.com/office/officeart/2005/8/layout/default"/>
    <dgm:cxn modelId="{ED223CFF-DCAB-F646-A900-FF7ACF4A00FF}" srcId="{52C47159-3A23-C54C-9F13-C2EC44A93A06}" destId="{E4865009-5AE3-4142-BE9E-2B11079E2446}" srcOrd="6" destOrd="0" parTransId="{7909693D-8B00-1C4D-83E0-2B7B710BA819}" sibTransId="{C3B7B5E3-AB43-7A4F-8EB0-D68A89986222}"/>
    <dgm:cxn modelId="{B1711A11-EF80-5140-8D73-5C24ED96243D}" type="presParOf" srcId="{85A03F43-1DED-1C42-8E6B-E67C995F3F5B}" destId="{32A270A2-E048-4641-BB7E-A5B4D8969BA1}" srcOrd="0" destOrd="0" presId="urn:microsoft.com/office/officeart/2005/8/layout/default"/>
    <dgm:cxn modelId="{C73631AA-68B3-274F-8D3A-1A7C8C616976}" type="presParOf" srcId="{85A03F43-1DED-1C42-8E6B-E67C995F3F5B}" destId="{A1CAA834-12F5-7B44-8438-ED426C96BFF1}" srcOrd="1" destOrd="0" presId="urn:microsoft.com/office/officeart/2005/8/layout/default"/>
    <dgm:cxn modelId="{82F0A9CF-898B-E74F-9BA9-1DA27F8325B2}" type="presParOf" srcId="{85A03F43-1DED-1C42-8E6B-E67C995F3F5B}" destId="{B3D56FCC-D21B-DA4B-A2C7-FF495F98472E}" srcOrd="2" destOrd="0" presId="urn:microsoft.com/office/officeart/2005/8/layout/default"/>
    <dgm:cxn modelId="{0BBC406E-14D1-F34C-BD3F-D74F453FB311}" type="presParOf" srcId="{85A03F43-1DED-1C42-8E6B-E67C995F3F5B}" destId="{2F2E6FE6-73CB-D147-9C7C-040F98BB570D}" srcOrd="3" destOrd="0" presId="urn:microsoft.com/office/officeart/2005/8/layout/default"/>
    <dgm:cxn modelId="{CFBBC235-0526-3046-96CA-F5A4E37D4DB5}" type="presParOf" srcId="{85A03F43-1DED-1C42-8E6B-E67C995F3F5B}" destId="{25E52003-97CA-5F4C-A3CB-90CBF99B0268}" srcOrd="4" destOrd="0" presId="urn:microsoft.com/office/officeart/2005/8/layout/default"/>
    <dgm:cxn modelId="{B1C02C19-796B-4944-9670-F39B616BBF69}" type="presParOf" srcId="{85A03F43-1DED-1C42-8E6B-E67C995F3F5B}" destId="{605DBD15-CA44-E140-8670-85EF3BF18D1C}" srcOrd="5" destOrd="0" presId="urn:microsoft.com/office/officeart/2005/8/layout/default"/>
    <dgm:cxn modelId="{2FC19357-C6EB-AA4F-A132-3AC2E0BD31F2}" type="presParOf" srcId="{85A03F43-1DED-1C42-8E6B-E67C995F3F5B}" destId="{F7E29D96-4B82-1741-B2C1-9BC98BBF77D3}" srcOrd="6" destOrd="0" presId="urn:microsoft.com/office/officeart/2005/8/layout/default"/>
    <dgm:cxn modelId="{1AA672D3-0389-AE43-8678-D911DECF020B}" type="presParOf" srcId="{85A03F43-1DED-1C42-8E6B-E67C995F3F5B}" destId="{10E12B49-4E88-3E46-98C7-7FBE84C3B3E1}" srcOrd="7" destOrd="0" presId="urn:microsoft.com/office/officeart/2005/8/layout/default"/>
    <dgm:cxn modelId="{24B9C5AB-773D-BA4C-87DD-64C9A9797508}" type="presParOf" srcId="{85A03F43-1DED-1C42-8E6B-E67C995F3F5B}" destId="{AAB8439D-216F-2E47-9F40-3DCE35DE5777}" srcOrd="8" destOrd="0" presId="urn:microsoft.com/office/officeart/2005/8/layout/default"/>
    <dgm:cxn modelId="{6D3B33D3-D89D-BB45-B086-C7FFD8815E93}" type="presParOf" srcId="{85A03F43-1DED-1C42-8E6B-E67C995F3F5B}" destId="{3B98F875-566E-8843-89AA-9868FFB0BF8B}" srcOrd="9" destOrd="0" presId="urn:microsoft.com/office/officeart/2005/8/layout/default"/>
    <dgm:cxn modelId="{56506B19-6C87-6B4C-98DE-FE2735DC84A0}" type="presParOf" srcId="{85A03F43-1DED-1C42-8E6B-E67C995F3F5B}" destId="{20375740-994A-4440-808D-3C705712E315}" srcOrd="10" destOrd="0" presId="urn:microsoft.com/office/officeart/2005/8/layout/default"/>
    <dgm:cxn modelId="{E3221F5B-B777-6047-B478-A7AD099A0C24}" type="presParOf" srcId="{85A03F43-1DED-1C42-8E6B-E67C995F3F5B}" destId="{BA0B8092-7D28-A240-920F-8CF5951A3941}" srcOrd="11" destOrd="0" presId="urn:microsoft.com/office/officeart/2005/8/layout/default"/>
    <dgm:cxn modelId="{7CBDC674-42C4-214B-996A-DB737689BD5E}" type="presParOf" srcId="{85A03F43-1DED-1C42-8E6B-E67C995F3F5B}" destId="{422977BE-6B8A-CF45-BBE8-588CCF224DAA}" srcOrd="12" destOrd="0" presId="urn:microsoft.com/office/officeart/2005/8/layout/default"/>
    <dgm:cxn modelId="{3D79A3AD-D9B7-F54F-8DC9-44BF3951E81F}" type="presParOf" srcId="{85A03F43-1DED-1C42-8E6B-E67C995F3F5B}" destId="{290BBF06-C3AB-CD47-8FE3-5D2D202C1D56}" srcOrd="13" destOrd="0" presId="urn:microsoft.com/office/officeart/2005/8/layout/default"/>
    <dgm:cxn modelId="{2EC19A45-7C1B-E24E-8819-016CC8D7E337}" type="presParOf" srcId="{85A03F43-1DED-1C42-8E6B-E67C995F3F5B}" destId="{E4435C08-DEBF-7447-BAA3-4FCF69086082}" srcOrd="14" destOrd="0" presId="urn:microsoft.com/office/officeart/2005/8/layout/default"/>
    <dgm:cxn modelId="{73443DB4-3253-354B-A89E-4A13133970FC}" type="presParOf" srcId="{85A03F43-1DED-1C42-8E6B-E67C995F3F5B}" destId="{2A1706F2-C21D-2B4B-8795-EA6EA87237E4}" srcOrd="15" destOrd="0" presId="urn:microsoft.com/office/officeart/2005/8/layout/default"/>
    <dgm:cxn modelId="{D3CC8252-2A3A-2A44-9F96-15C4649C44A9}" type="presParOf" srcId="{85A03F43-1DED-1C42-8E6B-E67C995F3F5B}" destId="{3188E09E-F364-B14D-A70B-981C06CEC25F}" srcOrd="16" destOrd="0" presId="urn:microsoft.com/office/officeart/2005/8/layout/default"/>
    <dgm:cxn modelId="{7DBB796B-5482-7D44-A30B-0AA825A1D633}" type="presParOf" srcId="{85A03F43-1DED-1C42-8E6B-E67C995F3F5B}" destId="{7A294B75-08AF-634C-81B6-907E3AB984C2}" srcOrd="17" destOrd="0" presId="urn:microsoft.com/office/officeart/2005/8/layout/default"/>
    <dgm:cxn modelId="{C74B4146-10C1-D442-933F-6A6EF06D1D65}" type="presParOf" srcId="{85A03F43-1DED-1C42-8E6B-E67C995F3F5B}" destId="{423150AA-FEF0-BF4D-8528-A9E4E1954818}" srcOrd="18" destOrd="0" presId="urn:microsoft.com/office/officeart/2005/8/layout/default"/>
    <dgm:cxn modelId="{6F7D6916-EF52-FC4D-9189-61E5BF78531D}" type="presParOf" srcId="{85A03F43-1DED-1C42-8E6B-E67C995F3F5B}" destId="{D943E2F0-441A-CB4F-A6D0-3A365D434CAD}" srcOrd="19" destOrd="0" presId="urn:microsoft.com/office/officeart/2005/8/layout/default"/>
    <dgm:cxn modelId="{D5B9778F-556E-3A47-8A98-A641544967EC}" type="presParOf" srcId="{85A03F43-1DED-1C42-8E6B-E67C995F3F5B}" destId="{8B2F6EF8-38B8-C343-AB5A-B973237A3F53}" srcOrd="20" destOrd="0" presId="urn:microsoft.com/office/officeart/2005/8/layout/default"/>
    <dgm:cxn modelId="{2DB9390D-2ACC-7248-8BE9-4139AF5378B4}" type="presParOf" srcId="{85A03F43-1DED-1C42-8E6B-E67C995F3F5B}" destId="{54DD95DA-75E8-E347-8819-64915E392F4D}" srcOrd="21" destOrd="0" presId="urn:microsoft.com/office/officeart/2005/8/layout/default"/>
    <dgm:cxn modelId="{7C1D402D-0684-C645-A868-384E383F84AD}" type="presParOf" srcId="{85A03F43-1DED-1C42-8E6B-E67C995F3F5B}" destId="{0411FFED-A7A4-364F-8633-3E2F8973BF1A}" srcOrd="22" destOrd="0" presId="urn:microsoft.com/office/officeart/2005/8/layout/default"/>
    <dgm:cxn modelId="{4ACA582E-D4B1-BB46-A73B-7857CA3FBB80}" type="presParOf" srcId="{85A03F43-1DED-1C42-8E6B-E67C995F3F5B}" destId="{3C30EEEB-EEA1-7E4A-AD9E-4B20690E394C}" srcOrd="23" destOrd="0" presId="urn:microsoft.com/office/officeart/2005/8/layout/default"/>
    <dgm:cxn modelId="{B55CF0D8-32ED-AE45-AE73-5A94B128665B}" type="presParOf" srcId="{85A03F43-1DED-1C42-8E6B-E67C995F3F5B}" destId="{06DD8BC9-E3FE-5E49-B9F4-F2E2184C1CE6}" srcOrd="24" destOrd="0" presId="urn:microsoft.com/office/officeart/2005/8/layout/default"/>
    <dgm:cxn modelId="{06DF27FD-9A0C-5240-9623-F6546DD11ADB}" type="presParOf" srcId="{85A03F43-1DED-1C42-8E6B-E67C995F3F5B}" destId="{D00D100E-35AC-564D-8065-F4636505B859}" srcOrd="25" destOrd="0" presId="urn:microsoft.com/office/officeart/2005/8/layout/default"/>
    <dgm:cxn modelId="{9544B411-17F9-2347-9CAC-339981A3C26B}" type="presParOf" srcId="{85A03F43-1DED-1C42-8E6B-E67C995F3F5B}" destId="{DB3D5BB8-6695-AD44-897D-F93CB39B264B}" srcOrd="26" destOrd="0" presId="urn:microsoft.com/office/officeart/2005/8/layout/default"/>
    <dgm:cxn modelId="{2D7F309C-B85D-B74B-B5B8-5BF069281134}" type="presParOf" srcId="{85A03F43-1DED-1C42-8E6B-E67C995F3F5B}" destId="{485FC977-A8C9-4548-88E8-75D0502A6861}" srcOrd="27" destOrd="0" presId="urn:microsoft.com/office/officeart/2005/8/layout/default"/>
    <dgm:cxn modelId="{EF982BE1-8684-8243-ABCB-AA49099C4116}" type="presParOf" srcId="{85A03F43-1DED-1C42-8E6B-E67C995F3F5B}" destId="{B78F7F54-3CB9-6745-8297-53A00CD04201}" srcOrd="28" destOrd="0" presId="urn:microsoft.com/office/officeart/2005/8/layout/default"/>
    <dgm:cxn modelId="{E274D0D5-AA20-2643-BE9C-0C0AA61816A8}" type="presParOf" srcId="{85A03F43-1DED-1C42-8E6B-E67C995F3F5B}" destId="{990C4C71-0024-AC41-A0E2-FEEFD6682A70}" srcOrd="29" destOrd="0" presId="urn:microsoft.com/office/officeart/2005/8/layout/default"/>
    <dgm:cxn modelId="{BB2B53FC-E69F-4C41-96EC-A7DA6ADFAA86}" type="presParOf" srcId="{85A03F43-1DED-1C42-8E6B-E67C995F3F5B}" destId="{C152E262-79ED-8747-AFCC-4AD406595EA2}" srcOrd="30" destOrd="0" presId="urn:microsoft.com/office/officeart/2005/8/layout/default"/>
    <dgm:cxn modelId="{04377158-66C4-6542-8A8C-E2DCB7296B12}" type="presParOf" srcId="{85A03F43-1DED-1C42-8E6B-E67C995F3F5B}" destId="{6CA14D9D-3725-BB42-8BCC-227632CC7D09}" srcOrd="31" destOrd="0" presId="urn:microsoft.com/office/officeart/2005/8/layout/default"/>
    <dgm:cxn modelId="{44601DF3-87CD-2C49-8509-A8E74017181B}" type="presParOf" srcId="{85A03F43-1DED-1C42-8E6B-E67C995F3F5B}" destId="{6B41DE27-C1C3-8341-92A1-D6AE653B02FA}" srcOrd="3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270A2-E048-4641-BB7E-A5B4D8969BA1}">
      <dsp:nvSpPr>
        <dsp:cNvPr id="0" name=""/>
        <dsp:cNvSpPr/>
      </dsp:nvSpPr>
      <dsp:spPr>
        <a:xfrm>
          <a:off x="3564" y="278739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I loved to hear that people are interested in land stewardship. Men do too, but it seems that women are more sensible toward it.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564" y="278739"/>
        <a:ext cx="1929731" cy="1157838"/>
      </dsp:txXfrm>
    </dsp:sp>
    <dsp:sp modelId="{B3D56FCC-D21B-DA4B-A2C7-FF495F98472E}">
      <dsp:nvSpPr>
        <dsp:cNvPr id="0" name=""/>
        <dsp:cNvSpPr/>
      </dsp:nvSpPr>
      <dsp:spPr>
        <a:xfrm>
          <a:off x="2126268" y="278739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Utilize MG training in new, innovative ways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126268" y="278739"/>
        <a:ext cx="1929731" cy="1157838"/>
      </dsp:txXfrm>
    </dsp:sp>
    <dsp:sp modelId="{25E52003-97CA-5F4C-A3CB-90CBF99B0268}">
      <dsp:nvSpPr>
        <dsp:cNvPr id="0" name=""/>
        <dsp:cNvSpPr/>
      </dsp:nvSpPr>
      <dsp:spPr>
        <a:xfrm>
          <a:off x="4248973" y="278739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lack of women in animal processing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248973" y="278739"/>
        <a:ext cx="1929731" cy="1157838"/>
      </dsp:txXfrm>
    </dsp:sp>
    <dsp:sp modelId="{F7E29D96-4B82-1741-B2C1-9BC98BBF77D3}">
      <dsp:nvSpPr>
        <dsp:cNvPr id="0" name=""/>
        <dsp:cNvSpPr/>
      </dsp:nvSpPr>
      <dsp:spPr>
        <a:xfrm>
          <a:off x="6371677" y="278739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science-based research learning vs. non-science based learning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6371677" y="278739"/>
        <a:ext cx="1929731" cy="1157838"/>
      </dsp:txXfrm>
    </dsp:sp>
    <dsp:sp modelId="{AAB8439D-216F-2E47-9F40-3DCE35DE5777}">
      <dsp:nvSpPr>
        <dsp:cNvPr id="0" name=""/>
        <dsp:cNvSpPr/>
      </dsp:nvSpPr>
      <dsp:spPr>
        <a:xfrm>
          <a:off x="8494382" y="278739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examine our language about "women's brains" rather: thinking/learning/action styles are a spectrum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8494382" y="278739"/>
        <a:ext cx="1929731" cy="1157838"/>
      </dsp:txXfrm>
    </dsp:sp>
    <dsp:sp modelId="{20375740-994A-4440-808D-3C705712E315}">
      <dsp:nvSpPr>
        <dsp:cNvPr id="0" name=""/>
        <dsp:cNvSpPr/>
      </dsp:nvSpPr>
      <dsp:spPr>
        <a:xfrm>
          <a:off x="3564" y="1629551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I was encouraged by hearing about a program that supports minorities and women in Idaho. I wish they consider or search about a local vegetation to grow as a specialty crop that does not need high input of resources like irrigation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564" y="1629551"/>
        <a:ext cx="1929731" cy="1157838"/>
      </dsp:txXfrm>
    </dsp:sp>
    <dsp:sp modelId="{422977BE-6B8A-CF45-BBE8-588CCF224DAA}">
      <dsp:nvSpPr>
        <dsp:cNvPr id="0" name=""/>
        <dsp:cNvSpPr/>
      </dsp:nvSpPr>
      <dsp:spPr>
        <a:xfrm>
          <a:off x="2126268" y="1629551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Start small. Provide the leadership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126268" y="1629551"/>
        <a:ext cx="1929731" cy="1157838"/>
      </dsp:txXfrm>
    </dsp:sp>
    <dsp:sp modelId="{E4435C08-DEBF-7447-BAA3-4FCF69086082}">
      <dsp:nvSpPr>
        <dsp:cNvPr id="0" name=""/>
        <dsp:cNvSpPr/>
      </dsp:nvSpPr>
      <dsp:spPr>
        <a:xfrm>
          <a:off x="4248973" y="1629551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Kiva Zip loans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248973" y="1629551"/>
        <a:ext cx="1929731" cy="1157838"/>
      </dsp:txXfrm>
    </dsp:sp>
    <dsp:sp modelId="{3188E09E-F364-B14D-A70B-981C06CEC25F}">
      <dsp:nvSpPr>
        <dsp:cNvPr id="0" name=""/>
        <dsp:cNvSpPr/>
      </dsp:nvSpPr>
      <dsp:spPr>
        <a:xfrm>
          <a:off x="6371677" y="1629551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Mistakes are part of learning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6371677" y="1629551"/>
        <a:ext cx="1929731" cy="1157838"/>
      </dsp:txXfrm>
    </dsp:sp>
    <dsp:sp modelId="{423150AA-FEF0-BF4D-8528-A9E4E1954818}">
      <dsp:nvSpPr>
        <dsp:cNvPr id="0" name=""/>
        <dsp:cNvSpPr/>
      </dsp:nvSpPr>
      <dsp:spPr>
        <a:xfrm>
          <a:off x="8494382" y="1629551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Building bridges between all farmers so that </a:t>
          </a:r>
          <a:r>
            <a:rPr lang="en-US" sz="1000" kern="1200" dirty="0" err="1" smtClean="0">
              <a:solidFill>
                <a:schemeClr val="tx1"/>
              </a:solidFill>
            </a:rPr>
            <a:t>onsumers</a:t>
          </a:r>
          <a:r>
            <a:rPr lang="en-US" sz="1000" kern="1200" dirty="0" smtClean="0">
              <a:solidFill>
                <a:schemeClr val="tx1"/>
              </a:solidFill>
            </a:rPr>
            <a:t> see the </a:t>
          </a:r>
          <a:r>
            <a:rPr lang="en-US" sz="1000" kern="1200" dirty="0" err="1" smtClean="0">
              <a:solidFill>
                <a:schemeClr val="tx1"/>
              </a:solidFill>
            </a:rPr>
            <a:t>inportance</a:t>
          </a:r>
          <a:r>
            <a:rPr lang="en-US" sz="1000" kern="1200" dirty="0" smtClean="0">
              <a:solidFill>
                <a:schemeClr val="tx1"/>
              </a:solidFill>
            </a:rPr>
            <a:t> of ag in the food system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8494382" y="1629551"/>
        <a:ext cx="1929731" cy="1157838"/>
      </dsp:txXfrm>
    </dsp:sp>
    <dsp:sp modelId="{8B2F6EF8-38B8-C343-AB5A-B973237A3F53}">
      <dsp:nvSpPr>
        <dsp:cNvPr id="0" name=""/>
        <dsp:cNvSpPr/>
      </dsp:nvSpPr>
      <dsp:spPr>
        <a:xfrm>
          <a:off x="3564" y="2980363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finding the right balance between networking and content in </a:t>
          </a:r>
          <a:r>
            <a:rPr lang="en-US" sz="1000" kern="1200" dirty="0" err="1" smtClean="0">
              <a:solidFill>
                <a:schemeClr val="tx1"/>
              </a:solidFill>
            </a:rPr>
            <a:t>dveloping</a:t>
          </a:r>
          <a:r>
            <a:rPr lang="en-US" sz="1000" kern="1200" dirty="0" smtClean="0">
              <a:solidFill>
                <a:schemeClr val="tx1"/>
              </a:solidFill>
            </a:rPr>
            <a:t> &amp; delivering programs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564" y="2980363"/>
        <a:ext cx="1929731" cy="1157838"/>
      </dsp:txXfrm>
    </dsp:sp>
    <dsp:sp modelId="{0411FFED-A7A4-364F-8633-3E2F8973BF1A}">
      <dsp:nvSpPr>
        <dsp:cNvPr id="0" name=""/>
        <dsp:cNvSpPr/>
      </dsp:nvSpPr>
      <dsp:spPr>
        <a:xfrm>
          <a:off x="2126268" y="2980363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male/female </a:t>
          </a:r>
          <a:r>
            <a:rPr lang="en-US" sz="1000" kern="1200" dirty="0" err="1" smtClean="0">
              <a:solidFill>
                <a:schemeClr val="tx1"/>
              </a:solidFill>
            </a:rPr>
            <a:t>bahvior</a:t>
          </a:r>
          <a:r>
            <a:rPr lang="en-US" sz="1000" kern="1200" dirty="0" smtClean="0">
              <a:solidFill>
                <a:schemeClr val="tx1"/>
              </a:solidFill>
            </a:rPr>
            <a:t> is a continuum not an absolute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126268" y="2980363"/>
        <a:ext cx="1929731" cy="1157838"/>
      </dsp:txXfrm>
    </dsp:sp>
    <dsp:sp modelId="{06DD8BC9-E3FE-5E49-B9F4-F2E2184C1CE6}">
      <dsp:nvSpPr>
        <dsp:cNvPr id="0" name=""/>
        <dsp:cNvSpPr/>
      </dsp:nvSpPr>
      <dsp:spPr>
        <a:xfrm>
          <a:off x="4248973" y="2980363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providing opportunities to learn from mistakes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248973" y="2980363"/>
        <a:ext cx="1929731" cy="1157838"/>
      </dsp:txXfrm>
    </dsp:sp>
    <dsp:sp modelId="{DB3D5BB8-6695-AD44-897D-F93CB39B264B}">
      <dsp:nvSpPr>
        <dsp:cNvPr id="0" name=""/>
        <dsp:cNvSpPr/>
      </dsp:nvSpPr>
      <dsp:spPr>
        <a:xfrm>
          <a:off x="6371677" y="2980363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Background in specialty crops/value-added. Women more willing to try new things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6371677" y="2980363"/>
        <a:ext cx="1929731" cy="1157838"/>
      </dsp:txXfrm>
    </dsp:sp>
    <dsp:sp modelId="{B78F7F54-3CB9-6745-8297-53A00CD04201}">
      <dsp:nvSpPr>
        <dsp:cNvPr id="0" name=""/>
        <dsp:cNvSpPr/>
      </dsp:nvSpPr>
      <dsp:spPr>
        <a:xfrm>
          <a:off x="8494382" y="2980363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Extension agents "act" like experts without small-scale experience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8494382" y="2980363"/>
        <a:ext cx="1929731" cy="1157838"/>
      </dsp:txXfrm>
    </dsp:sp>
    <dsp:sp modelId="{C152E262-79ED-8747-AFCC-4AD406595EA2}">
      <dsp:nvSpPr>
        <dsp:cNvPr id="0" name=""/>
        <dsp:cNvSpPr/>
      </dsp:nvSpPr>
      <dsp:spPr>
        <a:xfrm>
          <a:off x="3187621" y="4331175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Division exists between women from commodity farms vs. small innovative farming operations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187621" y="4331175"/>
        <a:ext cx="1929731" cy="1157838"/>
      </dsp:txXfrm>
    </dsp:sp>
    <dsp:sp modelId="{6B41DE27-C1C3-8341-92A1-D6AE653B02FA}">
      <dsp:nvSpPr>
        <dsp:cNvPr id="0" name=""/>
        <dsp:cNvSpPr/>
      </dsp:nvSpPr>
      <dsp:spPr>
        <a:xfrm>
          <a:off x="5310325" y="4331175"/>
          <a:ext cx="1929731" cy="115783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language skills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310325" y="4331175"/>
        <a:ext cx="1929731" cy="1157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D2405-6D12-0440-AC5E-9E126A082AE7}" type="datetimeFigureOut">
              <a:rPr lang="en-US" smtClean="0"/>
              <a:t>1/9/17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21EEF-F87B-A54F-B241-50BD7DFF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8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21EEF-F87B-A54F-B241-50BD7DFF06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2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7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2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4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5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0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2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0728-6D60-AF4A-A69E-DD8B1F880E06}" type="datetimeFigureOut">
              <a:rPr lang="en-US" smtClean="0"/>
              <a:t>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2149-8027-E945-8579-128E8431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6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11806195"/>
              </p:ext>
            </p:extLst>
          </p:nvPr>
        </p:nvGraphicFramePr>
        <p:xfrm>
          <a:off x="1424353" y="668215"/>
          <a:ext cx="10427678" cy="576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95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202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Holtzman</dc:creator>
  <cp:lastModifiedBy>Beth Holtzman</cp:lastModifiedBy>
  <cp:revision>4</cp:revision>
  <dcterms:created xsi:type="dcterms:W3CDTF">2016-12-10T15:28:11Z</dcterms:created>
  <dcterms:modified xsi:type="dcterms:W3CDTF">2017-01-10T00:23:52Z</dcterms:modified>
</cp:coreProperties>
</file>