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9"/>
  </p:normalViewPr>
  <p:slideViewPr>
    <p:cSldViewPr snapToGrid="0" snapToObjects="1">
      <p:cViewPr varScale="1">
        <p:scale>
          <a:sx n="83" d="100"/>
          <a:sy n="83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8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6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3E4B-D21D-4B4B-BA01-0457F81A33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0F2E-96F7-A144-A4E7-2EAD9AB4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Principles of Design for Successful BFRW Programs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safe environment (keep confidence)</a:t>
            </a:r>
          </a:p>
          <a:p>
            <a:r>
              <a:rPr lang="en-US" dirty="0" smtClean="0"/>
              <a:t>Let learners learn from each other</a:t>
            </a:r>
          </a:p>
          <a:p>
            <a:r>
              <a:rPr lang="en-US" dirty="0" smtClean="0"/>
              <a:t>Integrate flexibility </a:t>
            </a:r>
          </a:p>
          <a:p>
            <a:r>
              <a:rPr lang="en-US" dirty="0" smtClean="0"/>
              <a:t>Learn in </a:t>
            </a:r>
            <a:r>
              <a:rPr lang="mr-IN" dirty="0" smtClean="0"/>
              <a:t>–</a:t>
            </a:r>
            <a:r>
              <a:rPr lang="en-US" dirty="0" smtClean="0"/>
              <a:t> and apply to </a:t>
            </a:r>
            <a:r>
              <a:rPr lang="mr-IN" dirty="0" smtClean="0"/>
              <a:t>–</a:t>
            </a:r>
            <a:r>
              <a:rPr lang="en-US" dirty="0" smtClean="0"/>
              <a:t> real life contexts</a:t>
            </a:r>
          </a:p>
          <a:p>
            <a:r>
              <a:rPr lang="en-US" dirty="0" smtClean="0"/>
              <a:t>Provide opportunities for reflection</a:t>
            </a:r>
          </a:p>
          <a:p>
            <a:r>
              <a:rPr lang="en-US" dirty="0" smtClean="0"/>
              <a:t>Develop trust</a:t>
            </a:r>
          </a:p>
          <a:p>
            <a:r>
              <a:rPr lang="en-US" dirty="0" smtClean="0"/>
              <a:t>Use role models and mentors to learn from experience</a:t>
            </a:r>
          </a:p>
          <a:p>
            <a:r>
              <a:rPr lang="en-US" dirty="0" smtClean="0"/>
              <a:t>Follow up after learning event</a:t>
            </a:r>
          </a:p>
          <a:p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969294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10130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of Design for Successful BFRW Programs, continued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Create space for everyone that reduces power dynamics</a:t>
            </a:r>
          </a:p>
          <a:p>
            <a:r>
              <a:rPr lang="en-US" dirty="0" smtClean="0"/>
              <a:t>Support women in taking on leadership roles</a:t>
            </a:r>
          </a:p>
          <a:p>
            <a:r>
              <a:rPr lang="en-US" dirty="0" smtClean="0"/>
              <a:t>Provide connections to experts/specialist/resources</a:t>
            </a:r>
          </a:p>
          <a:p>
            <a:r>
              <a:rPr lang="en-US" dirty="0" smtClean="0"/>
              <a:t>Use hands-on learning</a:t>
            </a:r>
          </a:p>
          <a:p>
            <a:r>
              <a:rPr lang="en-US" dirty="0" smtClean="0"/>
              <a:t>Create opportunities for adopting new perspectives </a:t>
            </a:r>
            <a:r>
              <a:rPr lang="mr-IN" dirty="0" smtClean="0"/>
              <a:t>–</a:t>
            </a:r>
            <a:r>
              <a:rPr lang="en-US" dirty="0" smtClean="0"/>
              <a:t> challenge assumptions</a:t>
            </a:r>
          </a:p>
          <a:p>
            <a:r>
              <a:rPr lang="en-US" dirty="0" smtClean="0"/>
              <a:t>Ongoing design - not “one-and-done”</a:t>
            </a:r>
          </a:p>
          <a:p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969294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7250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of Design for Successful BFRW Programs, continued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Provide support</a:t>
            </a:r>
          </a:p>
          <a:p>
            <a:r>
              <a:rPr lang="en-US" dirty="0" smtClean="0"/>
              <a:t>Child enrichment</a:t>
            </a:r>
          </a:p>
          <a:p>
            <a:r>
              <a:rPr lang="en-US" dirty="0" smtClean="0"/>
              <a:t>Provide </a:t>
            </a:r>
            <a:r>
              <a:rPr lang="en-US" smtClean="0"/>
              <a:t>inter-generational learning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969294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2089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115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Office Theme</vt:lpstr>
      <vt:lpstr>Principles of Design for Successful BFRW Programs </vt:lpstr>
      <vt:lpstr>Principles of Design for Successful BFRW Programs, continued </vt:lpstr>
      <vt:lpstr>Principles of Design for Successful BFRW Programs, continued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Design for Successful BFRW Programs</dc:title>
  <dc:creator>Beth Holtzman</dc:creator>
  <cp:lastModifiedBy>bholtzma</cp:lastModifiedBy>
  <cp:revision>3</cp:revision>
  <dcterms:created xsi:type="dcterms:W3CDTF">2016-12-10T16:04:52Z</dcterms:created>
  <dcterms:modified xsi:type="dcterms:W3CDTF">2017-01-04T21:36:25Z</dcterms:modified>
</cp:coreProperties>
</file>