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61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59"/>
  </p:normalViewPr>
  <p:slideViewPr>
    <p:cSldViewPr snapToGrid="0" snapToObjects="1">
      <p:cViewPr varScale="1">
        <p:scale>
          <a:sx n="90" d="100"/>
          <a:sy n="90" d="100"/>
        </p:scale>
        <p:origin x="232" y="7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>
        <p:scale>
          <a:sx n="200" d="100"/>
          <a:sy n="200" d="100"/>
        </p:scale>
        <p:origin x="1440" y="-2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3AFCAE-F524-FC44-864E-F2566FAA6E74}" type="datetimeFigureOut">
              <a:rPr lang="en-US" smtClean="0"/>
              <a:t>1/9/17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40BB4-404F-E341-93E6-FB3D76CB6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413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40BB4-404F-E341-93E6-FB3D76CB638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13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Stop</a:t>
            </a:r>
          </a:p>
          <a:p>
            <a:r>
              <a:rPr lang="en-US" dirty="0" smtClean="0"/>
              <a:t>Endless </a:t>
            </a:r>
            <a:r>
              <a:rPr lang="en-US" dirty="0" err="1" smtClean="0"/>
              <a:t>powerpoints</a:t>
            </a:r>
            <a:endParaRPr lang="en-US" dirty="0" smtClean="0"/>
          </a:p>
          <a:p>
            <a:r>
              <a:rPr lang="en-US" dirty="0" smtClean="0"/>
              <a:t>Information overload</a:t>
            </a:r>
          </a:p>
          <a:p>
            <a:r>
              <a:rPr lang="en-US" dirty="0" smtClean="0"/>
              <a:t>Cultural insensitivities</a:t>
            </a:r>
          </a:p>
          <a:p>
            <a:r>
              <a:rPr lang="en-US" dirty="0" smtClean="0"/>
              <a:t>Not knowing your audience</a:t>
            </a:r>
          </a:p>
          <a:p>
            <a:endParaRPr lang="en-US" dirty="0"/>
          </a:p>
          <a:p>
            <a:r>
              <a:rPr lang="en-US" dirty="0" smtClean="0"/>
              <a:t>Why Stop?</a:t>
            </a:r>
          </a:p>
          <a:p>
            <a:r>
              <a:rPr lang="en-US" dirty="0" smtClean="0"/>
              <a:t>Mind numbing</a:t>
            </a:r>
          </a:p>
          <a:p>
            <a:r>
              <a:rPr lang="en-US" dirty="0" smtClean="0"/>
              <a:t>No knowledge retention</a:t>
            </a:r>
          </a:p>
          <a:p>
            <a:endParaRPr lang="en-US" dirty="0"/>
          </a:p>
          <a:p>
            <a:r>
              <a:rPr lang="en-US" dirty="0" smtClean="0"/>
              <a:t>First steps to stop</a:t>
            </a:r>
          </a:p>
          <a:p>
            <a:r>
              <a:rPr lang="en-US" dirty="0" smtClean="0"/>
              <a:t>Relearn presentation </a:t>
            </a:r>
            <a:r>
              <a:rPr lang="mr-IN" dirty="0" smtClean="0"/>
              <a:t>–</a:t>
            </a:r>
            <a:r>
              <a:rPr lang="en-US" dirty="0" smtClean="0"/>
              <a:t> facilitate, not present</a:t>
            </a:r>
          </a:p>
          <a:p>
            <a:r>
              <a:rPr lang="en-US" dirty="0" smtClean="0"/>
              <a:t>Know your audience</a:t>
            </a:r>
          </a:p>
          <a:p>
            <a:r>
              <a:rPr lang="en-US" dirty="0" smtClean="0"/>
              <a:t>Be willing to adapt to suit audience</a:t>
            </a:r>
          </a:p>
          <a:p>
            <a:r>
              <a:rPr lang="en-US" dirty="0" smtClean="0"/>
              <a:t>Half present, </a:t>
            </a:r>
            <a:r>
              <a:rPr lang="en-US" smtClean="0"/>
              <a:t>half activity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40BB4-404F-E341-93E6-FB3D76CB638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90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Stop</a:t>
            </a:r>
          </a:p>
          <a:p>
            <a:r>
              <a:rPr lang="en-US" dirty="0" smtClean="0"/>
              <a:t>Endless </a:t>
            </a:r>
            <a:r>
              <a:rPr lang="en-US" dirty="0" err="1" smtClean="0"/>
              <a:t>powerpoints</a:t>
            </a:r>
            <a:endParaRPr lang="en-US" dirty="0" smtClean="0"/>
          </a:p>
          <a:p>
            <a:r>
              <a:rPr lang="en-US" dirty="0" smtClean="0"/>
              <a:t>Information overload</a:t>
            </a:r>
          </a:p>
          <a:p>
            <a:r>
              <a:rPr lang="en-US" dirty="0" smtClean="0"/>
              <a:t>Cultural insensitivities</a:t>
            </a:r>
          </a:p>
          <a:p>
            <a:r>
              <a:rPr lang="en-US" dirty="0" smtClean="0"/>
              <a:t>Not knowing your audience</a:t>
            </a:r>
          </a:p>
          <a:p>
            <a:endParaRPr lang="en-US" dirty="0"/>
          </a:p>
          <a:p>
            <a:r>
              <a:rPr lang="en-US" dirty="0" smtClean="0"/>
              <a:t>Why Stop?</a:t>
            </a:r>
          </a:p>
          <a:p>
            <a:r>
              <a:rPr lang="en-US" dirty="0" smtClean="0"/>
              <a:t>Mind numbing</a:t>
            </a:r>
          </a:p>
          <a:p>
            <a:r>
              <a:rPr lang="en-US" dirty="0" smtClean="0"/>
              <a:t>No knowledge retention</a:t>
            </a:r>
          </a:p>
          <a:p>
            <a:endParaRPr lang="en-US" dirty="0"/>
          </a:p>
          <a:p>
            <a:r>
              <a:rPr lang="en-US" dirty="0" smtClean="0"/>
              <a:t>First steps to stop</a:t>
            </a:r>
          </a:p>
          <a:p>
            <a:r>
              <a:rPr lang="en-US" dirty="0" smtClean="0"/>
              <a:t>Relearn presentation </a:t>
            </a:r>
            <a:r>
              <a:rPr lang="mr-IN" dirty="0" smtClean="0"/>
              <a:t>–</a:t>
            </a:r>
            <a:r>
              <a:rPr lang="en-US" dirty="0" smtClean="0"/>
              <a:t> facilitate, not present</a:t>
            </a:r>
          </a:p>
          <a:p>
            <a:r>
              <a:rPr lang="en-US" dirty="0" smtClean="0"/>
              <a:t>Know your audience</a:t>
            </a:r>
          </a:p>
          <a:p>
            <a:r>
              <a:rPr lang="en-US" dirty="0" smtClean="0"/>
              <a:t>Be willing to adapt to suit audience</a:t>
            </a:r>
          </a:p>
          <a:p>
            <a:r>
              <a:rPr lang="en-US" dirty="0" smtClean="0"/>
              <a:t>Half present, </a:t>
            </a:r>
            <a:r>
              <a:rPr lang="en-US" smtClean="0"/>
              <a:t>half activity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40BB4-404F-E341-93E6-FB3D76CB638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462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Stop</a:t>
            </a:r>
          </a:p>
          <a:p>
            <a:r>
              <a:rPr lang="en-US" dirty="0" smtClean="0"/>
              <a:t>Endless </a:t>
            </a:r>
            <a:r>
              <a:rPr lang="en-US" dirty="0" err="1" smtClean="0"/>
              <a:t>powerpoints</a:t>
            </a:r>
            <a:endParaRPr lang="en-US" dirty="0" smtClean="0"/>
          </a:p>
          <a:p>
            <a:r>
              <a:rPr lang="en-US" dirty="0" smtClean="0"/>
              <a:t>Information overload</a:t>
            </a:r>
          </a:p>
          <a:p>
            <a:r>
              <a:rPr lang="en-US" dirty="0" smtClean="0"/>
              <a:t>Cultural insensitivities</a:t>
            </a:r>
          </a:p>
          <a:p>
            <a:r>
              <a:rPr lang="en-US" dirty="0" smtClean="0"/>
              <a:t>Not knowing your audience</a:t>
            </a:r>
          </a:p>
          <a:p>
            <a:endParaRPr lang="en-US" dirty="0"/>
          </a:p>
          <a:p>
            <a:r>
              <a:rPr lang="en-US" dirty="0" smtClean="0"/>
              <a:t>Why Stop?</a:t>
            </a:r>
          </a:p>
          <a:p>
            <a:r>
              <a:rPr lang="en-US" dirty="0" smtClean="0"/>
              <a:t>Mind numbing</a:t>
            </a:r>
          </a:p>
          <a:p>
            <a:r>
              <a:rPr lang="en-US" dirty="0" smtClean="0"/>
              <a:t>No knowledge retention</a:t>
            </a:r>
          </a:p>
          <a:p>
            <a:endParaRPr lang="en-US" dirty="0"/>
          </a:p>
          <a:p>
            <a:r>
              <a:rPr lang="en-US" dirty="0" smtClean="0"/>
              <a:t>First steps to stop</a:t>
            </a:r>
          </a:p>
          <a:p>
            <a:r>
              <a:rPr lang="en-US" dirty="0" smtClean="0"/>
              <a:t>Relearn presentation </a:t>
            </a:r>
            <a:r>
              <a:rPr lang="mr-IN" dirty="0" smtClean="0"/>
              <a:t>–</a:t>
            </a:r>
            <a:r>
              <a:rPr lang="en-US" dirty="0" smtClean="0"/>
              <a:t> facilitate, not present</a:t>
            </a:r>
          </a:p>
          <a:p>
            <a:r>
              <a:rPr lang="en-US" dirty="0" smtClean="0"/>
              <a:t>Know your audience</a:t>
            </a:r>
          </a:p>
          <a:p>
            <a:r>
              <a:rPr lang="en-US" dirty="0" smtClean="0"/>
              <a:t>Be willing to adapt to suit audience</a:t>
            </a:r>
          </a:p>
          <a:p>
            <a:r>
              <a:rPr lang="en-US" dirty="0" smtClean="0"/>
              <a:t>Half present, </a:t>
            </a:r>
            <a:r>
              <a:rPr lang="en-US" smtClean="0"/>
              <a:t>half activity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640BB4-404F-E341-93E6-FB3D76CB638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411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7289-F3DA-C347-A371-664617FE5855}" type="datetimeFigureOut">
              <a:rPr lang="en-US" smtClean="0"/>
              <a:t>1/9/17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0DB80-2862-854F-AEEA-80D70562B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162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7289-F3DA-C347-A371-664617FE5855}" type="datetimeFigureOut">
              <a:rPr lang="en-US" smtClean="0"/>
              <a:t>1/9/17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0DB80-2862-854F-AEEA-80D70562B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896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7289-F3DA-C347-A371-664617FE5855}" type="datetimeFigureOut">
              <a:rPr lang="en-US" smtClean="0"/>
              <a:t>1/9/17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0DB80-2862-854F-AEEA-80D70562B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992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7289-F3DA-C347-A371-664617FE5855}" type="datetimeFigureOut">
              <a:rPr lang="en-US" smtClean="0"/>
              <a:t>1/9/17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0DB80-2862-854F-AEEA-80D70562B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31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7289-F3DA-C347-A371-664617FE5855}" type="datetimeFigureOut">
              <a:rPr lang="en-US" smtClean="0"/>
              <a:t>1/9/17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0DB80-2862-854F-AEEA-80D70562B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60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7289-F3DA-C347-A371-664617FE5855}" type="datetimeFigureOut">
              <a:rPr lang="en-US" smtClean="0"/>
              <a:t>1/9/17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0DB80-2862-854F-AEEA-80D70562B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75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7289-F3DA-C347-A371-664617FE5855}" type="datetimeFigureOut">
              <a:rPr lang="en-US" smtClean="0"/>
              <a:t>1/9/17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0DB80-2862-854F-AEEA-80D70562B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7289-F3DA-C347-A371-664617FE5855}" type="datetimeFigureOut">
              <a:rPr lang="en-US" smtClean="0"/>
              <a:t>1/9/17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0DB80-2862-854F-AEEA-80D70562B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75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7289-F3DA-C347-A371-664617FE5855}" type="datetimeFigureOut">
              <a:rPr lang="en-US" smtClean="0"/>
              <a:t>1/9/17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0DB80-2862-854F-AEEA-80D70562B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681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7289-F3DA-C347-A371-664617FE5855}" type="datetimeFigureOut">
              <a:rPr lang="en-US" smtClean="0"/>
              <a:t>1/9/17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0DB80-2862-854F-AEEA-80D70562B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576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7289-F3DA-C347-A371-664617FE5855}" type="datetimeFigureOut">
              <a:rPr lang="en-US" smtClean="0"/>
              <a:t>1/9/17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0DB80-2862-854F-AEEA-80D70562B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609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B7289-F3DA-C347-A371-664617FE5855}" type="datetimeFigureOut">
              <a:rPr lang="en-US" smtClean="0"/>
              <a:t>1/9/17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0DB80-2862-854F-AEEA-80D70562B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908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Moving towards better programs: </a:t>
            </a:r>
            <a:r>
              <a:rPr lang="en-US" sz="4000" b="1" dirty="0" smtClean="0"/>
              <a:t>Legal Issues</a:t>
            </a:r>
            <a:endParaRPr lang="en-US" sz="4000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2538" y="2369741"/>
            <a:ext cx="4352925" cy="3264693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6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1361711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5013"/>
          </a:xfrm>
        </p:spPr>
        <p:txBody>
          <a:bodyPr>
            <a:normAutofit/>
          </a:bodyPr>
          <a:lstStyle/>
          <a:p>
            <a:pPr algn="ctr"/>
            <a:r>
              <a:rPr lang="en-US" sz="3000" dirty="0" smtClean="0"/>
              <a:t>Moving Towards Better Programs: </a:t>
            </a:r>
            <a:r>
              <a:rPr lang="en-US" sz="3000" b="1" dirty="0" smtClean="0"/>
              <a:t>Scale </a:t>
            </a:r>
            <a:r>
              <a:rPr lang="en-US" sz="3000" b="1" dirty="0" smtClean="0"/>
              <a:t>&amp; Profitability</a:t>
            </a:r>
            <a:endParaRPr lang="en-US" sz="3000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2538" y="2369741"/>
            <a:ext cx="4352925" cy="3264693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6538" y="2369741"/>
            <a:ext cx="4352924" cy="3264693"/>
          </a:xfrm>
        </p:spPr>
      </p:pic>
      <p:pic>
        <p:nvPicPr>
          <p:cNvPr id="5" name="Content Placeholder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41652" y="2369741"/>
            <a:ext cx="4352924" cy="326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386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991850" cy="1277938"/>
          </a:xfrm>
        </p:spPr>
        <p:txBody>
          <a:bodyPr>
            <a:normAutofit/>
          </a:bodyPr>
          <a:lstStyle/>
          <a:p>
            <a:r>
              <a:rPr lang="en-US" sz="3000" dirty="0" smtClean="0"/>
              <a:t>Moving towards better programs</a:t>
            </a:r>
            <a:r>
              <a:rPr lang="en-US" sz="3000" dirty="0" smtClean="0"/>
              <a:t>: Land Access, Tenure, Stewardship</a:t>
            </a:r>
            <a:endParaRPr lang="en-US" sz="30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2538" y="2369741"/>
            <a:ext cx="4352925" cy="326469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6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273721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991850" cy="1277938"/>
          </a:xfrm>
        </p:spPr>
        <p:txBody>
          <a:bodyPr>
            <a:normAutofit/>
          </a:bodyPr>
          <a:lstStyle/>
          <a:p>
            <a:r>
              <a:rPr lang="en-US" sz="3000" dirty="0" smtClean="0"/>
              <a:t>Moving towards better programs</a:t>
            </a:r>
            <a:r>
              <a:rPr lang="en-US" sz="3000" dirty="0" smtClean="0"/>
              <a:t>: Land Access, Tenure, Stewardship</a:t>
            </a:r>
            <a:endParaRPr lang="en-US" sz="30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2538" y="2369741"/>
            <a:ext cx="4352924" cy="326469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6538" y="2369741"/>
            <a:ext cx="4352924" cy="3264693"/>
          </a:xfrm>
        </p:spPr>
      </p:pic>
    </p:spTree>
    <p:extLst>
      <p:ext uri="{BB962C8B-B14F-4D97-AF65-F5344CB8AC3E}">
        <p14:creationId xmlns:p14="http://schemas.microsoft.com/office/powerpoint/2010/main" val="455054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0789"/>
          </a:xfrm>
        </p:spPr>
        <p:txBody>
          <a:bodyPr>
            <a:normAutofit/>
          </a:bodyPr>
          <a:lstStyle/>
          <a:p>
            <a:r>
              <a:rPr lang="en-US" sz="3000" dirty="0" smtClean="0"/>
              <a:t>Moving towards better programs</a:t>
            </a:r>
            <a:r>
              <a:rPr lang="en-US" sz="3000" dirty="0" smtClean="0"/>
              <a:t>:</a:t>
            </a:r>
            <a:endParaRPr lang="en-US" sz="3000" b="1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293" y="1824365"/>
            <a:ext cx="5605993" cy="4204494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2" r="58876"/>
          <a:stretch/>
        </p:blipFill>
        <p:spPr>
          <a:xfrm rot="5400000">
            <a:off x="2654466" y="3999374"/>
            <a:ext cx="1373646" cy="33162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74038" y="1824364"/>
            <a:ext cx="5605993" cy="420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3324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181</Words>
  <Application>Microsoft Macintosh PowerPoint</Application>
  <PresentationFormat>Widescreen</PresentationFormat>
  <Paragraphs>57</Paragraphs>
  <Slides>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Calibri</vt:lpstr>
      <vt:lpstr>Calibri Light</vt:lpstr>
      <vt:lpstr>Mangal</vt:lpstr>
      <vt:lpstr>Arial</vt:lpstr>
      <vt:lpstr>Office Theme</vt:lpstr>
      <vt:lpstr>Moving towards better programs: Legal Issues</vt:lpstr>
      <vt:lpstr>Moving Towards Better Programs: Scale &amp; Profitability</vt:lpstr>
      <vt:lpstr>Moving towards better programs: Land Access, Tenure, Stewardship</vt:lpstr>
      <vt:lpstr>Moving towards better programs: Land Access, Tenure, Stewardship</vt:lpstr>
      <vt:lpstr>Moving towards better programs: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Beth Holtzman</dc:creator>
  <cp:lastModifiedBy>Beth Holtzman</cp:lastModifiedBy>
  <cp:revision>6</cp:revision>
  <dcterms:created xsi:type="dcterms:W3CDTF">2016-12-10T16:40:27Z</dcterms:created>
  <dcterms:modified xsi:type="dcterms:W3CDTF">2017-01-10T01:01:31Z</dcterms:modified>
</cp:coreProperties>
</file>