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59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1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3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3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4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0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1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3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C6084-AA51-094B-9AFC-4D6D09D40A04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C28F-A3A6-3A48-938B-F4EA29CE4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4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332"/>
          </a:xfrm>
        </p:spPr>
        <p:txBody>
          <a:bodyPr/>
          <a:lstStyle/>
          <a:p>
            <a:pPr algn="ctr"/>
            <a:r>
              <a:rPr lang="en-US" dirty="0" smtClean="0"/>
              <a:t>Applications to Delivery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30823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155887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6958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52595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4919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2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</Words>
  <Application>Microsoft Macintosh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Applications to Delivery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to Delivery</dc:title>
  <dc:creator>Beth Holtzman</dc:creator>
  <cp:lastModifiedBy>Beth Holtzman</cp:lastModifiedBy>
  <cp:revision>1</cp:revision>
  <dcterms:created xsi:type="dcterms:W3CDTF">2017-01-10T01:02:02Z</dcterms:created>
  <dcterms:modified xsi:type="dcterms:W3CDTF">2017-01-10T01:09:48Z</dcterms:modified>
</cp:coreProperties>
</file>