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4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89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3401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966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494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86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9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6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464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98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33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03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1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8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6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85F0192-1445-4863-9793-569936335F32}" type="datetimeFigureOut">
              <a:rPr lang="en-US" smtClean="0"/>
              <a:t>4/18/2013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5E9F7-64D1-4DED-9A96-B8411233DF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625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Soundwalk</a:t>
            </a:r>
            <a:r>
              <a:rPr lang="en-US" dirty="0" smtClean="0"/>
              <a:t>: A Journey Through Sound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Dan Nissim &amp; Sarah </a:t>
            </a:r>
            <a:r>
              <a:rPr lang="en-US" dirty="0" err="1" smtClean="0"/>
              <a:t>Pallito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36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20" y="127221"/>
            <a:ext cx="10058400" cy="635352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408751" y="3703851"/>
            <a:ext cx="3848431" cy="24569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15484" y="3916664"/>
            <a:ext cx="34349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Key</a:t>
            </a:r>
          </a:p>
          <a:p>
            <a:pPr marL="342900" indent="-342900">
              <a:buAutoNum type="arabicParenR"/>
            </a:pPr>
            <a:r>
              <a:rPr lang="en-US" dirty="0" smtClean="0"/>
              <a:t>Sitting Location</a:t>
            </a:r>
          </a:p>
          <a:p>
            <a:pPr marL="342900" indent="-342900">
              <a:buAutoNum type="arabicParenR"/>
            </a:pPr>
            <a:r>
              <a:rPr lang="en-US" dirty="0" smtClean="0"/>
              <a:t>Fraternity Table (Music)</a:t>
            </a:r>
          </a:p>
          <a:p>
            <a:pPr marL="342900" indent="-342900">
              <a:buAutoNum type="arabicParenR"/>
            </a:pPr>
            <a:r>
              <a:rPr lang="en-US" dirty="0" smtClean="0"/>
              <a:t>Conversation</a:t>
            </a:r>
          </a:p>
          <a:p>
            <a:pPr marL="342900" indent="-342900">
              <a:buAutoNum type="arabicParenR"/>
            </a:pPr>
            <a:r>
              <a:rPr lang="en-US" dirty="0" smtClean="0"/>
              <a:t>Freight Plane</a:t>
            </a:r>
          </a:p>
          <a:p>
            <a:pPr marL="342900" indent="-342900">
              <a:buAutoNum type="arabicParenR"/>
            </a:pPr>
            <a:r>
              <a:rPr lang="en-US" dirty="0" smtClean="0"/>
              <a:t>Start Hearing Road Traffic</a:t>
            </a:r>
          </a:p>
          <a:p>
            <a:pPr marL="342900" indent="-342900">
              <a:buAutoNum type="arabicParenR"/>
            </a:pPr>
            <a:r>
              <a:rPr lang="en-US" dirty="0" smtClean="0"/>
              <a:t>Chaos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0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Main sounds</a:t>
            </a:r>
          </a:p>
          <a:p>
            <a:pPr lvl="1"/>
            <a:r>
              <a:rPr lang="en-US" dirty="0" smtClean="0"/>
              <a:t>Foot falls (different types of shoes)</a:t>
            </a:r>
          </a:p>
          <a:p>
            <a:pPr lvl="1"/>
            <a:r>
              <a:rPr lang="en-US" dirty="0" smtClean="0"/>
              <a:t>Laughter </a:t>
            </a:r>
            <a:r>
              <a:rPr lang="en-US" dirty="0" smtClean="0">
                <a:sym typeface="Wingdings" panose="05000000000000000000" pitchFamily="2" charset="2"/>
              </a:rPr>
              <a:t> Keynote sound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Bits of conversations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Rises in volume made conversations more evident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Wind was a major drone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Sitting experience was very peaceful</a:t>
            </a:r>
          </a:p>
        </p:txBody>
      </p:sp>
    </p:spTree>
    <p:extLst>
      <p:ext uri="{BB962C8B-B14F-4D97-AF65-F5344CB8AC3E}">
        <p14:creationId xmlns:p14="http://schemas.microsoft.com/office/powerpoint/2010/main" val="153419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Davis center loop to Main street</a:t>
            </a:r>
            <a:endParaRPr lang="en-US" dirty="0"/>
          </a:p>
        </p:txBody>
      </p:sp>
      <p:pic>
        <p:nvPicPr>
          <p:cNvPr id="4" name="Soundwalk Cli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736931" y="391596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2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4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0772" y="2747549"/>
            <a:ext cx="9404723" cy="1400530"/>
          </a:xfrm>
        </p:spPr>
        <p:txBody>
          <a:bodyPr/>
          <a:lstStyle/>
          <a:p>
            <a:r>
              <a:rPr lang="en-US" sz="8800" dirty="0" smtClean="0"/>
              <a:t>Thanks!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21821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</TotalTime>
  <Words>73</Words>
  <Application>Microsoft Office PowerPoint</Application>
  <PresentationFormat>Widescreen</PresentationFormat>
  <Paragraphs>20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</vt:lpstr>
      <vt:lpstr>Wingdings 3</vt:lpstr>
      <vt:lpstr>Ion</vt:lpstr>
      <vt:lpstr>Soundwalk: A Journey Through Sound</vt:lpstr>
      <vt:lpstr>PowerPoint Presentation</vt:lpstr>
      <vt:lpstr>Some Observations</vt:lpstr>
      <vt:lpstr>Clip</vt:lpstr>
      <vt:lpstr>Thanks!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Soundwalk: A Journey Through Sound</dc:title>
  <dc:creator>Dan Nissim</dc:creator>
  <cp:lastModifiedBy>Dan Nissim</cp:lastModifiedBy>
  <cp:revision>3</cp:revision>
  <dcterms:created xsi:type="dcterms:W3CDTF">2013-04-19T02:24:42Z</dcterms:created>
  <dcterms:modified xsi:type="dcterms:W3CDTF">2013-04-19T02:44:04Z</dcterms:modified>
</cp:coreProperties>
</file>