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1B83E43-FDF8-47A4-B359-55B6400F764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747013F0-5692-43AE-B270-76EB9CBFB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dlcenter.org/aboutudl/udlguidelin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assaccommodation.org/UDL%20Project/biology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achyderm.cdl.edu/elixr-stories/udl-information-system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pachyderm.cdl.edu/elixr-stories/udl-information-system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achyderm.cdl.edu/elixr-stories/udl-information-system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Reaching Every Student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UDL in Post-Secondary Practice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Skip Stahl</a:t>
            </a:r>
            <a:endParaRPr lang="en-US" sz="2400" dirty="0"/>
          </a:p>
        </p:txBody>
      </p:sp>
      <p:pic>
        <p:nvPicPr>
          <p:cNvPr id="4" name="Picture 3" descr="25.0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5638800"/>
            <a:ext cx="2772032" cy="5052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UDL Guidelines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Full Guidelines at </a:t>
            </a:r>
            <a:r>
              <a:rPr lang="en-US" u="sng" dirty="0" smtClean="0">
                <a:hlinkClick r:id="rId2"/>
              </a:rPr>
              <a:t>http://www.udlcenter.org/aboutudl/udlguidelines</a:t>
            </a: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6146" name="Picture 2" descr="scrfeenshot of three UDL princip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14600"/>
            <a:ext cx="8207043" cy="17002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UDL in Biology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43600"/>
            <a:ext cx="86868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smtClean="0">
                <a:hlinkClick r:id="rId2"/>
              </a:rPr>
              <a:t>http://www.classaccommodation.org/UDL%20Project/biology.htm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1026" name="Picture 2" descr="Image of Dr. Dawn Tamarking sitting at des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09800"/>
            <a:ext cx="3962400" cy="303503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UDL in Information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990600"/>
          </a:xfrm>
        </p:spPr>
        <p:txBody>
          <a:bodyPr/>
          <a:lstStyle/>
          <a:p>
            <a:r>
              <a:rPr lang="en-US" dirty="0" smtClean="0"/>
              <a:t>Session #1: Overview: </a:t>
            </a:r>
            <a:r>
              <a:rPr lang="en-US" sz="2400" dirty="0" smtClean="0">
                <a:hlinkClick r:id="rId2"/>
              </a:rPr>
              <a:t>http://pachyderm.cdl.edu/elixr-stories/udl-information-systems/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2051" name="Picture 3" descr="Image of Dr. Beckman sitting at des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5000"/>
            <a:ext cx="4180218" cy="315375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UDL in Information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990600"/>
          </a:xfrm>
        </p:spPr>
        <p:txBody>
          <a:bodyPr/>
          <a:lstStyle/>
          <a:p>
            <a:r>
              <a:rPr lang="en-US" dirty="0" smtClean="0"/>
              <a:t>Session #2: Small Group Discussions: </a:t>
            </a:r>
            <a:r>
              <a:rPr lang="en-US" sz="2400" dirty="0" smtClean="0">
                <a:hlinkClick r:id="rId2"/>
              </a:rPr>
              <a:t>http://pachyderm.cdl.edu/elixr-stories/udl-information-systems/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3074" name="Picture 2" descr="Image of Dr. Beckman &amp; studen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81200"/>
            <a:ext cx="4051299" cy="3048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UDL in Information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990600"/>
          </a:xfrm>
        </p:spPr>
        <p:txBody>
          <a:bodyPr/>
          <a:lstStyle/>
          <a:p>
            <a:r>
              <a:rPr lang="en-US" dirty="0" smtClean="0"/>
              <a:t>Session #2: Guided Notes: </a:t>
            </a:r>
            <a:r>
              <a:rPr lang="en-US" sz="2400" dirty="0" smtClean="0">
                <a:hlinkClick r:id="rId2"/>
              </a:rPr>
              <a:t>http://pachyderm.cdl.edu/elixr-stories/udl-information-systems/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099" name="Picture 3" descr="screenshot of computer sc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3886200" cy="292679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UDL in Teaching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400"/>
            <a:ext cx="82296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Arlene Rodriquez Case Study Video</a:t>
            </a:r>
            <a:r>
              <a:rPr lang="en-US" dirty="0" smtClean="0"/>
              <a:t> </a:t>
            </a:r>
            <a:r>
              <a:rPr lang="en-US" sz="3400" dirty="0" smtClean="0"/>
              <a:t>http://ctfd.sfsu.edu/universal-design-for-learning-online-training-module.htm</a:t>
            </a:r>
            <a:endParaRPr lang="en-US" sz="3400" dirty="0"/>
          </a:p>
        </p:txBody>
      </p:sp>
      <p:pic>
        <p:nvPicPr>
          <p:cNvPr id="5122" name="Picture 2" descr="Image of Arelen Rodriques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09800"/>
            <a:ext cx="3213100" cy="24098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40</TotalTime>
  <Words>82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Human</vt:lpstr>
      <vt:lpstr>Reaching Every Student</vt:lpstr>
      <vt:lpstr>UDL Guidelines Checklist</vt:lpstr>
      <vt:lpstr>UDL in Biology 101</vt:lpstr>
      <vt:lpstr>UDL in Information Systems</vt:lpstr>
      <vt:lpstr>UDL in Information Systems</vt:lpstr>
      <vt:lpstr>UDL in Information Systems</vt:lpstr>
      <vt:lpstr>UDL in Teaching English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Every Student</dc:title>
  <dc:creator> SkipStahl</dc:creator>
  <cp:lastModifiedBy> SkipStahl</cp:lastModifiedBy>
  <cp:revision>3</cp:revision>
  <dcterms:created xsi:type="dcterms:W3CDTF">2010-04-30T18:57:22Z</dcterms:created>
  <dcterms:modified xsi:type="dcterms:W3CDTF">2010-05-03T14:25:35Z</dcterms:modified>
</cp:coreProperties>
</file>