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9" r:id="rId5"/>
    <p:sldId id="260" r:id="rId6"/>
    <p:sldId id="265" r:id="rId7"/>
    <p:sldId id="266" r:id="rId8"/>
    <p:sldId id="261" r:id="rId9"/>
    <p:sldId id="267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78" r:id="rId23"/>
    <p:sldId id="289" r:id="rId24"/>
    <p:sldId id="290" r:id="rId25"/>
    <p:sldId id="292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6978E-03BF-4EFF-9AFF-6302444933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156A48-11AD-4FD6-BE81-0F815C176004}">
      <dgm:prSet phldrT="[Text]"/>
      <dgm:spPr/>
      <dgm:t>
        <a:bodyPr/>
        <a:lstStyle/>
        <a:p>
          <a:r>
            <a:rPr lang="en-US" dirty="0" smtClean="0"/>
            <a:t>Content</a:t>
          </a:r>
          <a:endParaRPr lang="en-US" dirty="0"/>
        </a:p>
      </dgm:t>
    </dgm:pt>
    <dgm:pt modelId="{99651C33-9C47-4F58-BFD9-E8498B136F62}" type="parTrans" cxnId="{284D9145-A838-4912-A5F1-039A1EA15FF6}">
      <dgm:prSet/>
      <dgm:spPr/>
      <dgm:t>
        <a:bodyPr/>
        <a:lstStyle/>
        <a:p>
          <a:endParaRPr lang="en-US"/>
        </a:p>
      </dgm:t>
    </dgm:pt>
    <dgm:pt modelId="{4EAF8242-E434-42F9-B497-A6751C38083E}" type="sibTrans" cxnId="{284D9145-A838-4912-A5F1-039A1EA15FF6}">
      <dgm:prSet/>
      <dgm:spPr/>
      <dgm:t>
        <a:bodyPr/>
        <a:lstStyle/>
        <a:p>
          <a:endParaRPr lang="en-US"/>
        </a:p>
      </dgm:t>
    </dgm:pt>
    <dgm:pt modelId="{90654C2F-AC30-4064-BCA3-4B221839755E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5BA71796-9E4D-4C22-927E-70D7E374E03A}" type="parTrans" cxnId="{CE590AE5-57D4-44C7-805C-A2C96E133132}">
      <dgm:prSet/>
      <dgm:spPr/>
      <dgm:t>
        <a:bodyPr/>
        <a:lstStyle/>
        <a:p>
          <a:endParaRPr lang="en-US"/>
        </a:p>
      </dgm:t>
    </dgm:pt>
    <dgm:pt modelId="{8AF3C82C-F274-4A4C-986C-ED2671D87B9D}" type="sibTrans" cxnId="{CE590AE5-57D4-44C7-805C-A2C96E133132}">
      <dgm:prSet/>
      <dgm:spPr/>
      <dgm:t>
        <a:bodyPr/>
        <a:lstStyle/>
        <a:p>
          <a:endParaRPr lang="en-US"/>
        </a:p>
      </dgm:t>
    </dgm:pt>
    <dgm:pt modelId="{428A1E64-29F5-41A6-A1F7-84B762F3E82F}">
      <dgm:prSet phldrT="[Text]"/>
      <dgm:spPr/>
      <dgm:t>
        <a:bodyPr/>
        <a:lstStyle/>
        <a:p>
          <a:r>
            <a:rPr lang="en-US" dirty="0" smtClean="0"/>
            <a:t>Product</a:t>
          </a:r>
          <a:endParaRPr lang="en-US" dirty="0"/>
        </a:p>
      </dgm:t>
    </dgm:pt>
    <dgm:pt modelId="{62EC4CBF-58C2-49E8-B9E8-545FBE50166E}" type="parTrans" cxnId="{9817E1B7-A42B-4FE3-99DC-10FD93239847}">
      <dgm:prSet/>
      <dgm:spPr/>
      <dgm:t>
        <a:bodyPr/>
        <a:lstStyle/>
        <a:p>
          <a:endParaRPr lang="en-US"/>
        </a:p>
      </dgm:t>
    </dgm:pt>
    <dgm:pt modelId="{2DE2965B-691D-41FC-A2BD-E18504030B99}" type="sibTrans" cxnId="{9817E1B7-A42B-4FE3-99DC-10FD93239847}">
      <dgm:prSet/>
      <dgm:spPr/>
      <dgm:t>
        <a:bodyPr/>
        <a:lstStyle/>
        <a:p>
          <a:endParaRPr lang="en-US"/>
        </a:p>
      </dgm:t>
    </dgm:pt>
    <dgm:pt modelId="{4326CD2F-43F8-4164-8213-C240E10D9FA1}" type="pres">
      <dgm:prSet presAssocID="{4496978E-03BF-4EFF-9AFF-6302444933E1}" presName="diagram" presStyleCnt="0">
        <dgm:presLayoutVars>
          <dgm:dir/>
          <dgm:resizeHandles val="exact"/>
        </dgm:presLayoutVars>
      </dgm:prSet>
      <dgm:spPr/>
    </dgm:pt>
    <dgm:pt modelId="{8A87D7FE-EB3C-46E6-A6FC-704845D70575}" type="pres">
      <dgm:prSet presAssocID="{2A156A48-11AD-4FD6-BE81-0F815C176004}" presName="node" presStyleLbl="node1" presStyleIdx="0" presStyleCnt="3">
        <dgm:presLayoutVars>
          <dgm:bulletEnabled val="1"/>
        </dgm:presLayoutVars>
      </dgm:prSet>
      <dgm:spPr/>
    </dgm:pt>
    <dgm:pt modelId="{5A9045A0-5DB5-422E-8398-F011E2961E7E}" type="pres">
      <dgm:prSet presAssocID="{4EAF8242-E434-42F9-B497-A6751C38083E}" presName="sibTrans" presStyleCnt="0"/>
      <dgm:spPr/>
    </dgm:pt>
    <dgm:pt modelId="{7ECC0734-366C-48C7-A291-D5CFD1B460AC}" type="pres">
      <dgm:prSet presAssocID="{90654C2F-AC30-4064-BCA3-4B22183975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A4E67-0BD3-4B66-A52D-25870712C146}" type="pres">
      <dgm:prSet presAssocID="{8AF3C82C-F274-4A4C-986C-ED2671D87B9D}" presName="sibTrans" presStyleCnt="0"/>
      <dgm:spPr/>
    </dgm:pt>
    <dgm:pt modelId="{6E878739-A64D-4103-985D-9A871EF5E779}" type="pres">
      <dgm:prSet presAssocID="{428A1E64-29F5-41A6-A1F7-84B762F3E82F}" presName="node" presStyleLbl="node1" presStyleIdx="2" presStyleCnt="3">
        <dgm:presLayoutVars>
          <dgm:bulletEnabled val="1"/>
        </dgm:presLayoutVars>
      </dgm:prSet>
      <dgm:spPr/>
    </dgm:pt>
  </dgm:ptLst>
  <dgm:cxnLst>
    <dgm:cxn modelId="{284D9145-A838-4912-A5F1-039A1EA15FF6}" srcId="{4496978E-03BF-4EFF-9AFF-6302444933E1}" destId="{2A156A48-11AD-4FD6-BE81-0F815C176004}" srcOrd="0" destOrd="0" parTransId="{99651C33-9C47-4F58-BFD9-E8498B136F62}" sibTransId="{4EAF8242-E434-42F9-B497-A6751C38083E}"/>
    <dgm:cxn modelId="{D3D4B614-5491-4BCF-80C6-11F498E0401A}" type="presOf" srcId="{2A156A48-11AD-4FD6-BE81-0F815C176004}" destId="{8A87D7FE-EB3C-46E6-A6FC-704845D70575}" srcOrd="0" destOrd="0" presId="urn:microsoft.com/office/officeart/2005/8/layout/default"/>
    <dgm:cxn modelId="{51CC6F14-42F1-4A68-852A-88B4E92042B9}" type="presOf" srcId="{90654C2F-AC30-4064-BCA3-4B221839755E}" destId="{7ECC0734-366C-48C7-A291-D5CFD1B460AC}" srcOrd="0" destOrd="0" presId="urn:microsoft.com/office/officeart/2005/8/layout/default"/>
    <dgm:cxn modelId="{84449731-C228-4E74-8211-1724F5245184}" type="presOf" srcId="{428A1E64-29F5-41A6-A1F7-84B762F3E82F}" destId="{6E878739-A64D-4103-985D-9A871EF5E779}" srcOrd="0" destOrd="0" presId="urn:microsoft.com/office/officeart/2005/8/layout/default"/>
    <dgm:cxn modelId="{9817E1B7-A42B-4FE3-99DC-10FD93239847}" srcId="{4496978E-03BF-4EFF-9AFF-6302444933E1}" destId="{428A1E64-29F5-41A6-A1F7-84B762F3E82F}" srcOrd="2" destOrd="0" parTransId="{62EC4CBF-58C2-49E8-B9E8-545FBE50166E}" sibTransId="{2DE2965B-691D-41FC-A2BD-E18504030B99}"/>
    <dgm:cxn modelId="{02C9327B-22D1-47A0-8D81-5684FD3BF295}" type="presOf" srcId="{4496978E-03BF-4EFF-9AFF-6302444933E1}" destId="{4326CD2F-43F8-4164-8213-C240E10D9FA1}" srcOrd="0" destOrd="0" presId="urn:microsoft.com/office/officeart/2005/8/layout/default"/>
    <dgm:cxn modelId="{CE590AE5-57D4-44C7-805C-A2C96E133132}" srcId="{4496978E-03BF-4EFF-9AFF-6302444933E1}" destId="{90654C2F-AC30-4064-BCA3-4B221839755E}" srcOrd="1" destOrd="0" parTransId="{5BA71796-9E4D-4C22-927E-70D7E374E03A}" sibTransId="{8AF3C82C-F274-4A4C-986C-ED2671D87B9D}"/>
    <dgm:cxn modelId="{7BE058C2-7E5D-433A-B536-C02706F0B544}" type="presParOf" srcId="{4326CD2F-43F8-4164-8213-C240E10D9FA1}" destId="{8A87D7FE-EB3C-46E6-A6FC-704845D70575}" srcOrd="0" destOrd="0" presId="urn:microsoft.com/office/officeart/2005/8/layout/default"/>
    <dgm:cxn modelId="{8C262562-A627-46D1-9990-FE7C21DBAEC2}" type="presParOf" srcId="{4326CD2F-43F8-4164-8213-C240E10D9FA1}" destId="{5A9045A0-5DB5-422E-8398-F011E2961E7E}" srcOrd="1" destOrd="0" presId="urn:microsoft.com/office/officeart/2005/8/layout/default"/>
    <dgm:cxn modelId="{A80591AF-2AF8-4AE0-AF3B-5191A4E89336}" type="presParOf" srcId="{4326CD2F-43F8-4164-8213-C240E10D9FA1}" destId="{7ECC0734-366C-48C7-A291-D5CFD1B460AC}" srcOrd="2" destOrd="0" presId="urn:microsoft.com/office/officeart/2005/8/layout/default"/>
    <dgm:cxn modelId="{739E114B-96E7-4773-85FD-4EA54CCF163B}" type="presParOf" srcId="{4326CD2F-43F8-4164-8213-C240E10D9FA1}" destId="{C68A4E67-0BD3-4B66-A52D-25870712C146}" srcOrd="3" destOrd="0" presId="urn:microsoft.com/office/officeart/2005/8/layout/default"/>
    <dgm:cxn modelId="{612B02D1-BD52-4293-969F-4076221D8C36}" type="presParOf" srcId="{4326CD2F-43F8-4164-8213-C240E10D9FA1}" destId="{6E878739-A64D-4103-985D-9A871EF5E77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96978E-03BF-4EFF-9AFF-6302444933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156A48-11AD-4FD6-BE81-0F815C176004}">
      <dgm:prSet phldrT="[Text]"/>
      <dgm:spPr/>
      <dgm:t>
        <a:bodyPr/>
        <a:lstStyle/>
        <a:p>
          <a:r>
            <a:rPr lang="en-US" dirty="0" smtClean="0"/>
            <a:t>Readiness</a:t>
          </a:r>
          <a:endParaRPr lang="en-US" dirty="0"/>
        </a:p>
      </dgm:t>
    </dgm:pt>
    <dgm:pt modelId="{99651C33-9C47-4F58-BFD9-E8498B136F62}" type="parTrans" cxnId="{284D9145-A838-4912-A5F1-039A1EA15FF6}">
      <dgm:prSet/>
      <dgm:spPr/>
      <dgm:t>
        <a:bodyPr/>
        <a:lstStyle/>
        <a:p>
          <a:endParaRPr lang="en-US"/>
        </a:p>
      </dgm:t>
    </dgm:pt>
    <dgm:pt modelId="{4EAF8242-E434-42F9-B497-A6751C38083E}" type="sibTrans" cxnId="{284D9145-A838-4912-A5F1-039A1EA15FF6}">
      <dgm:prSet/>
      <dgm:spPr/>
      <dgm:t>
        <a:bodyPr/>
        <a:lstStyle/>
        <a:p>
          <a:endParaRPr lang="en-US"/>
        </a:p>
      </dgm:t>
    </dgm:pt>
    <dgm:pt modelId="{90654C2F-AC30-4064-BCA3-4B221839755E}">
      <dgm:prSet phldrT="[Text]"/>
      <dgm:spPr/>
      <dgm:t>
        <a:bodyPr/>
        <a:lstStyle/>
        <a:p>
          <a:r>
            <a:rPr lang="en-US" dirty="0" smtClean="0"/>
            <a:t>Interests</a:t>
          </a:r>
          <a:endParaRPr lang="en-US" dirty="0"/>
        </a:p>
      </dgm:t>
    </dgm:pt>
    <dgm:pt modelId="{5BA71796-9E4D-4C22-927E-70D7E374E03A}" type="parTrans" cxnId="{CE590AE5-57D4-44C7-805C-A2C96E133132}">
      <dgm:prSet/>
      <dgm:spPr/>
      <dgm:t>
        <a:bodyPr/>
        <a:lstStyle/>
        <a:p>
          <a:endParaRPr lang="en-US"/>
        </a:p>
      </dgm:t>
    </dgm:pt>
    <dgm:pt modelId="{8AF3C82C-F274-4A4C-986C-ED2671D87B9D}" type="sibTrans" cxnId="{CE590AE5-57D4-44C7-805C-A2C96E133132}">
      <dgm:prSet/>
      <dgm:spPr/>
      <dgm:t>
        <a:bodyPr/>
        <a:lstStyle/>
        <a:p>
          <a:endParaRPr lang="en-US"/>
        </a:p>
      </dgm:t>
    </dgm:pt>
    <dgm:pt modelId="{428A1E64-29F5-41A6-A1F7-84B762F3E82F}">
      <dgm:prSet phldrT="[Text]"/>
      <dgm:spPr/>
      <dgm:t>
        <a:bodyPr/>
        <a:lstStyle/>
        <a:p>
          <a:r>
            <a:rPr lang="en-US" dirty="0" smtClean="0"/>
            <a:t>Learning Styles</a:t>
          </a:r>
          <a:endParaRPr lang="en-US" dirty="0"/>
        </a:p>
      </dgm:t>
    </dgm:pt>
    <dgm:pt modelId="{62EC4CBF-58C2-49E8-B9E8-545FBE50166E}" type="parTrans" cxnId="{9817E1B7-A42B-4FE3-99DC-10FD93239847}">
      <dgm:prSet/>
      <dgm:spPr/>
      <dgm:t>
        <a:bodyPr/>
        <a:lstStyle/>
        <a:p>
          <a:endParaRPr lang="en-US"/>
        </a:p>
      </dgm:t>
    </dgm:pt>
    <dgm:pt modelId="{2DE2965B-691D-41FC-A2BD-E18504030B99}" type="sibTrans" cxnId="{9817E1B7-A42B-4FE3-99DC-10FD93239847}">
      <dgm:prSet/>
      <dgm:spPr/>
      <dgm:t>
        <a:bodyPr/>
        <a:lstStyle/>
        <a:p>
          <a:endParaRPr lang="en-US"/>
        </a:p>
      </dgm:t>
    </dgm:pt>
    <dgm:pt modelId="{4326CD2F-43F8-4164-8213-C240E10D9FA1}" type="pres">
      <dgm:prSet presAssocID="{4496978E-03BF-4EFF-9AFF-6302444933E1}" presName="diagram" presStyleCnt="0">
        <dgm:presLayoutVars>
          <dgm:dir/>
          <dgm:resizeHandles val="exact"/>
        </dgm:presLayoutVars>
      </dgm:prSet>
      <dgm:spPr/>
    </dgm:pt>
    <dgm:pt modelId="{8A87D7FE-EB3C-46E6-A6FC-704845D70575}" type="pres">
      <dgm:prSet presAssocID="{2A156A48-11AD-4FD6-BE81-0F815C17600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045A0-5DB5-422E-8398-F011E2961E7E}" type="pres">
      <dgm:prSet presAssocID="{4EAF8242-E434-42F9-B497-A6751C38083E}" presName="sibTrans" presStyleCnt="0"/>
      <dgm:spPr/>
    </dgm:pt>
    <dgm:pt modelId="{7ECC0734-366C-48C7-A291-D5CFD1B460AC}" type="pres">
      <dgm:prSet presAssocID="{90654C2F-AC30-4064-BCA3-4B22183975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A4E67-0BD3-4B66-A52D-25870712C146}" type="pres">
      <dgm:prSet presAssocID="{8AF3C82C-F274-4A4C-986C-ED2671D87B9D}" presName="sibTrans" presStyleCnt="0"/>
      <dgm:spPr/>
    </dgm:pt>
    <dgm:pt modelId="{6E878739-A64D-4103-985D-9A871EF5E779}" type="pres">
      <dgm:prSet presAssocID="{428A1E64-29F5-41A6-A1F7-84B762F3E8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4D9145-A838-4912-A5F1-039A1EA15FF6}" srcId="{4496978E-03BF-4EFF-9AFF-6302444933E1}" destId="{2A156A48-11AD-4FD6-BE81-0F815C176004}" srcOrd="0" destOrd="0" parTransId="{99651C33-9C47-4F58-BFD9-E8498B136F62}" sibTransId="{4EAF8242-E434-42F9-B497-A6751C38083E}"/>
    <dgm:cxn modelId="{1A394D1A-631E-4421-89FE-22405212AA4D}" type="presOf" srcId="{428A1E64-29F5-41A6-A1F7-84B762F3E82F}" destId="{6E878739-A64D-4103-985D-9A871EF5E779}" srcOrd="0" destOrd="0" presId="urn:microsoft.com/office/officeart/2005/8/layout/default"/>
    <dgm:cxn modelId="{C8178AA8-ECA6-4B36-BA79-001E7CD19434}" type="presOf" srcId="{2A156A48-11AD-4FD6-BE81-0F815C176004}" destId="{8A87D7FE-EB3C-46E6-A6FC-704845D70575}" srcOrd="0" destOrd="0" presId="urn:microsoft.com/office/officeart/2005/8/layout/default"/>
    <dgm:cxn modelId="{9817E1B7-A42B-4FE3-99DC-10FD93239847}" srcId="{4496978E-03BF-4EFF-9AFF-6302444933E1}" destId="{428A1E64-29F5-41A6-A1F7-84B762F3E82F}" srcOrd="2" destOrd="0" parTransId="{62EC4CBF-58C2-49E8-B9E8-545FBE50166E}" sibTransId="{2DE2965B-691D-41FC-A2BD-E18504030B99}"/>
    <dgm:cxn modelId="{EB9524FA-F8A1-4060-B1BF-56B7C7F19830}" type="presOf" srcId="{90654C2F-AC30-4064-BCA3-4B221839755E}" destId="{7ECC0734-366C-48C7-A291-D5CFD1B460AC}" srcOrd="0" destOrd="0" presId="urn:microsoft.com/office/officeart/2005/8/layout/default"/>
    <dgm:cxn modelId="{4E86276D-E660-40BA-9037-BAD8BA74ADE7}" type="presOf" srcId="{4496978E-03BF-4EFF-9AFF-6302444933E1}" destId="{4326CD2F-43F8-4164-8213-C240E10D9FA1}" srcOrd="0" destOrd="0" presId="urn:microsoft.com/office/officeart/2005/8/layout/default"/>
    <dgm:cxn modelId="{CE590AE5-57D4-44C7-805C-A2C96E133132}" srcId="{4496978E-03BF-4EFF-9AFF-6302444933E1}" destId="{90654C2F-AC30-4064-BCA3-4B221839755E}" srcOrd="1" destOrd="0" parTransId="{5BA71796-9E4D-4C22-927E-70D7E374E03A}" sibTransId="{8AF3C82C-F274-4A4C-986C-ED2671D87B9D}"/>
    <dgm:cxn modelId="{F4FC4CF2-3E5B-4F03-B0C2-7100926E7DCA}" type="presParOf" srcId="{4326CD2F-43F8-4164-8213-C240E10D9FA1}" destId="{8A87D7FE-EB3C-46E6-A6FC-704845D70575}" srcOrd="0" destOrd="0" presId="urn:microsoft.com/office/officeart/2005/8/layout/default"/>
    <dgm:cxn modelId="{90091410-4715-4CCF-BBD3-6AF8BF80A958}" type="presParOf" srcId="{4326CD2F-43F8-4164-8213-C240E10D9FA1}" destId="{5A9045A0-5DB5-422E-8398-F011E2961E7E}" srcOrd="1" destOrd="0" presId="urn:microsoft.com/office/officeart/2005/8/layout/default"/>
    <dgm:cxn modelId="{23C95108-C3BB-4182-884A-210339B5BF04}" type="presParOf" srcId="{4326CD2F-43F8-4164-8213-C240E10D9FA1}" destId="{7ECC0734-366C-48C7-A291-D5CFD1B460AC}" srcOrd="2" destOrd="0" presId="urn:microsoft.com/office/officeart/2005/8/layout/default"/>
    <dgm:cxn modelId="{4BA92F8A-41FB-459F-9DDB-558D4D006C83}" type="presParOf" srcId="{4326CD2F-43F8-4164-8213-C240E10D9FA1}" destId="{C68A4E67-0BD3-4B66-A52D-25870712C146}" srcOrd="3" destOrd="0" presId="urn:microsoft.com/office/officeart/2005/8/layout/default"/>
    <dgm:cxn modelId="{DEA23C9F-8650-424E-BF08-C6A90309FED0}" type="presParOf" srcId="{4326CD2F-43F8-4164-8213-C240E10D9FA1}" destId="{6E878739-A64D-4103-985D-9A871EF5E77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4C3024-C75E-4F5B-8630-678824655DE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AABC2F-F2F0-45E4-AEB1-B14EE641A4E3}">
      <dgm:prSet phldrT="[Text]"/>
      <dgm:spPr/>
      <dgm:t>
        <a:bodyPr/>
        <a:lstStyle/>
        <a:p>
          <a:r>
            <a:rPr lang="en-US" dirty="0" smtClean="0"/>
            <a:t>Content</a:t>
          </a:r>
          <a:endParaRPr lang="en-US" dirty="0"/>
        </a:p>
      </dgm:t>
    </dgm:pt>
    <dgm:pt modelId="{279C8E90-B936-4B23-9C19-5B878A184E4A}" type="parTrans" cxnId="{8AE0F074-E6F9-4A10-A723-D3B81B16B3ED}">
      <dgm:prSet/>
      <dgm:spPr/>
      <dgm:t>
        <a:bodyPr/>
        <a:lstStyle/>
        <a:p>
          <a:endParaRPr lang="en-US"/>
        </a:p>
      </dgm:t>
    </dgm:pt>
    <dgm:pt modelId="{BED1EBF2-FBF4-4D68-ACC2-3C51E03A0AA8}" type="sibTrans" cxnId="{8AE0F074-E6F9-4A10-A723-D3B81B16B3ED}">
      <dgm:prSet/>
      <dgm:spPr/>
      <dgm:t>
        <a:bodyPr/>
        <a:lstStyle/>
        <a:p>
          <a:endParaRPr lang="en-US"/>
        </a:p>
      </dgm:t>
    </dgm:pt>
    <dgm:pt modelId="{F0E845B0-3564-483C-B17F-709FF0C93412}">
      <dgm:prSet phldrT="[Text]"/>
      <dgm:spPr/>
      <dgm:t>
        <a:bodyPr/>
        <a:lstStyle/>
        <a:p>
          <a:r>
            <a:rPr lang="en-US" dirty="0" smtClean="0"/>
            <a:t>Readiness</a:t>
          </a:r>
          <a:endParaRPr lang="en-US" dirty="0"/>
        </a:p>
      </dgm:t>
    </dgm:pt>
    <dgm:pt modelId="{1E81B1AD-C459-45E0-B9F7-7F62D927446B}" type="parTrans" cxnId="{553B016C-47D6-4497-A03C-59C213458E1F}">
      <dgm:prSet/>
      <dgm:spPr/>
      <dgm:t>
        <a:bodyPr/>
        <a:lstStyle/>
        <a:p>
          <a:endParaRPr lang="en-US"/>
        </a:p>
      </dgm:t>
    </dgm:pt>
    <dgm:pt modelId="{E48BDD28-CBC0-4D4C-A4E4-21C806730A18}" type="sibTrans" cxnId="{553B016C-47D6-4497-A03C-59C213458E1F}">
      <dgm:prSet/>
      <dgm:spPr/>
      <dgm:t>
        <a:bodyPr/>
        <a:lstStyle/>
        <a:p>
          <a:endParaRPr lang="en-US"/>
        </a:p>
      </dgm:t>
    </dgm:pt>
    <dgm:pt modelId="{D9114961-4E2A-4E9C-929F-5FB01DA410AD}">
      <dgm:prSet phldrT="[Text]"/>
      <dgm:spPr/>
      <dgm:t>
        <a:bodyPr/>
        <a:lstStyle/>
        <a:p>
          <a:r>
            <a:rPr lang="en-US" dirty="0" smtClean="0"/>
            <a:t>Interests</a:t>
          </a:r>
        </a:p>
      </dgm:t>
    </dgm:pt>
    <dgm:pt modelId="{1EF8BAA8-0C5C-4D0E-BE67-BECCB87013CD}" type="parTrans" cxnId="{8C5FF8FD-BA84-4752-A0DD-66061EC80744}">
      <dgm:prSet/>
      <dgm:spPr/>
      <dgm:t>
        <a:bodyPr/>
        <a:lstStyle/>
        <a:p>
          <a:endParaRPr lang="en-US"/>
        </a:p>
      </dgm:t>
    </dgm:pt>
    <dgm:pt modelId="{377A66FA-236F-4DF6-A65C-EF39A75AA3B9}" type="sibTrans" cxnId="{8C5FF8FD-BA84-4752-A0DD-66061EC80744}">
      <dgm:prSet/>
      <dgm:spPr/>
      <dgm:t>
        <a:bodyPr/>
        <a:lstStyle/>
        <a:p>
          <a:endParaRPr lang="en-US"/>
        </a:p>
      </dgm:t>
    </dgm:pt>
    <dgm:pt modelId="{9C86DA68-60E8-4FD7-B89C-A32ECE9A596B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6A6C047E-4559-4863-9710-46CC8E6FD265}" type="parTrans" cxnId="{5473482B-17CA-4F53-8E00-ADFA4EE0005C}">
      <dgm:prSet/>
      <dgm:spPr/>
      <dgm:t>
        <a:bodyPr/>
        <a:lstStyle/>
        <a:p>
          <a:endParaRPr lang="en-US"/>
        </a:p>
      </dgm:t>
    </dgm:pt>
    <dgm:pt modelId="{E1BCDD28-A76D-4C9F-96F3-697BF569CC58}" type="sibTrans" cxnId="{5473482B-17CA-4F53-8E00-ADFA4EE0005C}">
      <dgm:prSet/>
      <dgm:spPr/>
      <dgm:t>
        <a:bodyPr/>
        <a:lstStyle/>
        <a:p>
          <a:endParaRPr lang="en-US"/>
        </a:p>
      </dgm:t>
    </dgm:pt>
    <dgm:pt modelId="{EA0F4BF8-BA73-4790-95DB-FD9FA904A93C}">
      <dgm:prSet phldrT="[Text]"/>
      <dgm:spPr/>
      <dgm:t>
        <a:bodyPr/>
        <a:lstStyle/>
        <a:p>
          <a:r>
            <a:rPr lang="en-US" dirty="0" smtClean="0"/>
            <a:t>Readiness</a:t>
          </a:r>
          <a:endParaRPr lang="en-US" dirty="0"/>
        </a:p>
      </dgm:t>
    </dgm:pt>
    <dgm:pt modelId="{41D51098-9EED-40F8-889A-D2A3B78699BA}" type="parTrans" cxnId="{988F49E3-A1DD-4659-84B7-D7CF845EFDF3}">
      <dgm:prSet/>
      <dgm:spPr/>
      <dgm:t>
        <a:bodyPr/>
        <a:lstStyle/>
        <a:p>
          <a:endParaRPr lang="en-US"/>
        </a:p>
      </dgm:t>
    </dgm:pt>
    <dgm:pt modelId="{6D7AAF4C-F3A3-4C39-BD5C-77C2D5A1BF1A}" type="sibTrans" cxnId="{988F49E3-A1DD-4659-84B7-D7CF845EFDF3}">
      <dgm:prSet/>
      <dgm:spPr/>
      <dgm:t>
        <a:bodyPr/>
        <a:lstStyle/>
        <a:p>
          <a:endParaRPr lang="en-US"/>
        </a:p>
      </dgm:t>
    </dgm:pt>
    <dgm:pt modelId="{A94AA685-4015-4BAE-AEB6-1ACFAF481150}">
      <dgm:prSet phldrT="[Text]"/>
      <dgm:spPr/>
      <dgm:t>
        <a:bodyPr/>
        <a:lstStyle/>
        <a:p>
          <a:r>
            <a:rPr lang="en-US" dirty="0" smtClean="0"/>
            <a:t>Interests</a:t>
          </a:r>
          <a:endParaRPr lang="en-US" dirty="0"/>
        </a:p>
      </dgm:t>
    </dgm:pt>
    <dgm:pt modelId="{CDAF358B-BD67-47A8-8977-36F935E1AC60}" type="parTrans" cxnId="{E9286BD8-0F5B-4280-827E-7A5AD0B116E1}">
      <dgm:prSet/>
      <dgm:spPr/>
      <dgm:t>
        <a:bodyPr/>
        <a:lstStyle/>
        <a:p>
          <a:endParaRPr lang="en-US"/>
        </a:p>
      </dgm:t>
    </dgm:pt>
    <dgm:pt modelId="{28A00EA0-E9E9-4197-B97D-3FE02EE5CF20}" type="sibTrans" cxnId="{E9286BD8-0F5B-4280-827E-7A5AD0B116E1}">
      <dgm:prSet/>
      <dgm:spPr/>
      <dgm:t>
        <a:bodyPr/>
        <a:lstStyle/>
        <a:p>
          <a:endParaRPr lang="en-US"/>
        </a:p>
      </dgm:t>
    </dgm:pt>
    <dgm:pt modelId="{32D5FFFF-E0F0-4765-B4EE-108655EA68E6}">
      <dgm:prSet phldrT="[Text]"/>
      <dgm:spPr/>
      <dgm:t>
        <a:bodyPr/>
        <a:lstStyle/>
        <a:p>
          <a:r>
            <a:rPr lang="en-US" dirty="0" smtClean="0"/>
            <a:t>Learning Styles</a:t>
          </a:r>
        </a:p>
      </dgm:t>
    </dgm:pt>
    <dgm:pt modelId="{2AE98F1F-0892-4F8A-95EF-3A2D526E06BE}" type="parTrans" cxnId="{019E0805-4AA7-4044-BDC3-E1ECF27763F7}">
      <dgm:prSet/>
      <dgm:spPr/>
      <dgm:t>
        <a:bodyPr/>
        <a:lstStyle/>
        <a:p>
          <a:endParaRPr lang="en-US"/>
        </a:p>
      </dgm:t>
    </dgm:pt>
    <dgm:pt modelId="{34A55AD0-954B-473D-BC76-3D901CE37D74}" type="sibTrans" cxnId="{019E0805-4AA7-4044-BDC3-E1ECF27763F7}">
      <dgm:prSet/>
      <dgm:spPr/>
      <dgm:t>
        <a:bodyPr/>
        <a:lstStyle/>
        <a:p>
          <a:endParaRPr lang="en-US"/>
        </a:p>
      </dgm:t>
    </dgm:pt>
    <dgm:pt modelId="{4D331CBA-C724-45A4-A167-97677B0CAD23}">
      <dgm:prSet phldrT="[Text]"/>
      <dgm:spPr/>
      <dgm:t>
        <a:bodyPr/>
        <a:lstStyle/>
        <a:p>
          <a:r>
            <a:rPr lang="en-US" smtClean="0"/>
            <a:t>Learning Styles</a:t>
          </a:r>
          <a:endParaRPr lang="en-US" dirty="0"/>
        </a:p>
      </dgm:t>
    </dgm:pt>
    <dgm:pt modelId="{23CC7955-DEBA-4F3A-AB7B-685D65B489BD}" type="parTrans" cxnId="{0374E91C-AD41-4B68-AFCA-DA9DFFBEF2C3}">
      <dgm:prSet/>
      <dgm:spPr/>
      <dgm:t>
        <a:bodyPr/>
        <a:lstStyle/>
        <a:p>
          <a:endParaRPr lang="en-US"/>
        </a:p>
      </dgm:t>
    </dgm:pt>
    <dgm:pt modelId="{74A21ED4-26F5-49C2-858C-EBFC148952E6}" type="sibTrans" cxnId="{0374E91C-AD41-4B68-AFCA-DA9DFFBEF2C3}">
      <dgm:prSet/>
      <dgm:spPr/>
      <dgm:t>
        <a:bodyPr/>
        <a:lstStyle/>
        <a:p>
          <a:endParaRPr lang="en-US"/>
        </a:p>
      </dgm:t>
    </dgm:pt>
    <dgm:pt modelId="{D9CD276B-FFCF-49EA-8742-246BAC9B8EB1}">
      <dgm:prSet phldrT="[Text]"/>
      <dgm:spPr/>
      <dgm:t>
        <a:bodyPr/>
        <a:lstStyle/>
        <a:p>
          <a:r>
            <a:rPr lang="en-US" dirty="0" smtClean="0"/>
            <a:t>Product</a:t>
          </a:r>
          <a:endParaRPr lang="en-US" dirty="0"/>
        </a:p>
      </dgm:t>
    </dgm:pt>
    <dgm:pt modelId="{92551DAD-97E6-4C08-83C3-B58C52DDD99A}" type="parTrans" cxnId="{E7A68287-CBA5-430F-AF62-AB068E44A7ED}">
      <dgm:prSet/>
      <dgm:spPr/>
      <dgm:t>
        <a:bodyPr/>
        <a:lstStyle/>
        <a:p>
          <a:endParaRPr lang="en-US"/>
        </a:p>
      </dgm:t>
    </dgm:pt>
    <dgm:pt modelId="{1A474499-B371-4F78-B1B8-F5C0974B7224}" type="sibTrans" cxnId="{E7A68287-CBA5-430F-AF62-AB068E44A7ED}">
      <dgm:prSet/>
      <dgm:spPr/>
      <dgm:t>
        <a:bodyPr/>
        <a:lstStyle/>
        <a:p>
          <a:endParaRPr lang="en-US"/>
        </a:p>
      </dgm:t>
    </dgm:pt>
    <dgm:pt modelId="{82A1AF75-5081-40F6-A67D-BBB30B5D2378}">
      <dgm:prSet phldrT="[Text]"/>
      <dgm:spPr/>
      <dgm:t>
        <a:bodyPr/>
        <a:lstStyle/>
        <a:p>
          <a:r>
            <a:rPr lang="en-US" dirty="0" smtClean="0"/>
            <a:t>Readiness</a:t>
          </a:r>
          <a:endParaRPr lang="en-US" dirty="0"/>
        </a:p>
      </dgm:t>
    </dgm:pt>
    <dgm:pt modelId="{E8553CCF-BFB7-4979-A34F-F292D96F2EB7}" type="parTrans" cxnId="{35BDDFB0-9345-498D-99AB-4548792D59FB}">
      <dgm:prSet/>
      <dgm:spPr/>
      <dgm:t>
        <a:bodyPr/>
        <a:lstStyle/>
        <a:p>
          <a:endParaRPr lang="en-US"/>
        </a:p>
      </dgm:t>
    </dgm:pt>
    <dgm:pt modelId="{045A6A10-4F38-42CE-9C87-A48D8F90D68A}" type="sibTrans" cxnId="{35BDDFB0-9345-498D-99AB-4548792D59FB}">
      <dgm:prSet/>
      <dgm:spPr/>
      <dgm:t>
        <a:bodyPr/>
        <a:lstStyle/>
        <a:p>
          <a:endParaRPr lang="en-US"/>
        </a:p>
      </dgm:t>
    </dgm:pt>
    <dgm:pt modelId="{25999502-5357-4A9E-960E-ED88521A96D6}">
      <dgm:prSet phldrT="[Text]"/>
      <dgm:spPr/>
      <dgm:t>
        <a:bodyPr/>
        <a:lstStyle/>
        <a:p>
          <a:r>
            <a:rPr lang="en-US" dirty="0" smtClean="0"/>
            <a:t>Interests</a:t>
          </a:r>
          <a:endParaRPr lang="en-US" dirty="0"/>
        </a:p>
      </dgm:t>
    </dgm:pt>
    <dgm:pt modelId="{D5AE9256-E53B-4995-9B62-253D7EA054BF}" type="parTrans" cxnId="{E5669243-B530-45B9-B986-833D51F182F1}">
      <dgm:prSet/>
      <dgm:spPr/>
      <dgm:t>
        <a:bodyPr/>
        <a:lstStyle/>
        <a:p>
          <a:endParaRPr lang="en-US"/>
        </a:p>
      </dgm:t>
    </dgm:pt>
    <dgm:pt modelId="{FF9BE98B-5BEA-4910-A3AF-9D1C327238FA}" type="sibTrans" cxnId="{E5669243-B530-45B9-B986-833D51F182F1}">
      <dgm:prSet/>
      <dgm:spPr/>
      <dgm:t>
        <a:bodyPr/>
        <a:lstStyle/>
        <a:p>
          <a:endParaRPr lang="en-US"/>
        </a:p>
      </dgm:t>
    </dgm:pt>
    <dgm:pt modelId="{F024B555-6F81-48DB-9D56-BAC4118DEEAC}">
      <dgm:prSet phldrT="[Text]"/>
      <dgm:spPr/>
      <dgm:t>
        <a:bodyPr/>
        <a:lstStyle/>
        <a:p>
          <a:r>
            <a:rPr lang="en-US" dirty="0" smtClean="0"/>
            <a:t>Learning Styles</a:t>
          </a:r>
          <a:endParaRPr lang="en-US" dirty="0"/>
        </a:p>
      </dgm:t>
    </dgm:pt>
    <dgm:pt modelId="{A6FC4ACC-7880-494C-B2D1-B5C63A923696}" type="parTrans" cxnId="{09AC1BEE-FF69-4092-8196-317603EAF7CA}">
      <dgm:prSet/>
      <dgm:spPr/>
      <dgm:t>
        <a:bodyPr/>
        <a:lstStyle/>
        <a:p>
          <a:endParaRPr lang="en-US"/>
        </a:p>
      </dgm:t>
    </dgm:pt>
    <dgm:pt modelId="{17DCE83A-6C3E-4187-A4BE-26516A7E6D8B}" type="sibTrans" cxnId="{09AC1BEE-FF69-4092-8196-317603EAF7CA}">
      <dgm:prSet/>
      <dgm:spPr/>
      <dgm:t>
        <a:bodyPr/>
        <a:lstStyle/>
        <a:p>
          <a:endParaRPr lang="en-US"/>
        </a:p>
      </dgm:t>
    </dgm:pt>
    <dgm:pt modelId="{58228E99-3B1F-44E0-8E8F-FDAA8F7C59A0}" type="pres">
      <dgm:prSet presAssocID="{E44C3024-C75E-4F5B-8630-678824655D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335EF1-DA3D-4AAF-B1F0-B8F77F26BBCF}" type="pres">
      <dgm:prSet presAssocID="{24AABC2F-F2F0-45E4-AEB1-B14EE641A4E3}" presName="root" presStyleCnt="0"/>
      <dgm:spPr/>
    </dgm:pt>
    <dgm:pt modelId="{4DDAB8CF-C599-4B32-9286-613E3D527E7C}" type="pres">
      <dgm:prSet presAssocID="{24AABC2F-F2F0-45E4-AEB1-B14EE641A4E3}" presName="rootComposite" presStyleCnt="0"/>
      <dgm:spPr/>
    </dgm:pt>
    <dgm:pt modelId="{EB62B126-0838-4EF4-A8CC-4E90BA04A60B}" type="pres">
      <dgm:prSet presAssocID="{24AABC2F-F2F0-45E4-AEB1-B14EE641A4E3}" presName="rootText" presStyleLbl="node1" presStyleIdx="0" presStyleCnt="3"/>
      <dgm:spPr/>
    </dgm:pt>
    <dgm:pt modelId="{5BE28C34-514C-4D1D-AE47-32FD45D85727}" type="pres">
      <dgm:prSet presAssocID="{24AABC2F-F2F0-45E4-AEB1-B14EE641A4E3}" presName="rootConnector" presStyleLbl="node1" presStyleIdx="0" presStyleCnt="3"/>
      <dgm:spPr/>
    </dgm:pt>
    <dgm:pt modelId="{0C48EADC-DC7C-446A-833F-9D7F2B424D91}" type="pres">
      <dgm:prSet presAssocID="{24AABC2F-F2F0-45E4-AEB1-B14EE641A4E3}" presName="childShape" presStyleCnt="0"/>
      <dgm:spPr/>
    </dgm:pt>
    <dgm:pt modelId="{968C25CB-76B2-4FC4-B2AF-6CE318BC85FB}" type="pres">
      <dgm:prSet presAssocID="{1E81B1AD-C459-45E0-B9F7-7F62D927446B}" presName="Name13" presStyleLbl="parChTrans1D2" presStyleIdx="0" presStyleCnt="9"/>
      <dgm:spPr/>
    </dgm:pt>
    <dgm:pt modelId="{52E135EA-CCDA-4AC0-B4E4-ED94FBFA5911}" type="pres">
      <dgm:prSet presAssocID="{F0E845B0-3564-483C-B17F-709FF0C93412}" presName="childText" presStyleLbl="bgAcc1" presStyleIdx="0" presStyleCnt="9">
        <dgm:presLayoutVars>
          <dgm:bulletEnabled val="1"/>
        </dgm:presLayoutVars>
      </dgm:prSet>
      <dgm:spPr/>
    </dgm:pt>
    <dgm:pt modelId="{94694660-6608-44FF-B4D7-DA8ABE540E05}" type="pres">
      <dgm:prSet presAssocID="{1EF8BAA8-0C5C-4D0E-BE67-BECCB87013CD}" presName="Name13" presStyleLbl="parChTrans1D2" presStyleIdx="1" presStyleCnt="9"/>
      <dgm:spPr/>
    </dgm:pt>
    <dgm:pt modelId="{B2D26F26-E35D-490B-89FB-CE7FBFE8565B}" type="pres">
      <dgm:prSet presAssocID="{D9114961-4E2A-4E9C-929F-5FB01DA410AD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31348-F22B-43CF-9599-9FE83E41AAA0}" type="pres">
      <dgm:prSet presAssocID="{2AE98F1F-0892-4F8A-95EF-3A2D526E06BE}" presName="Name13" presStyleLbl="parChTrans1D2" presStyleIdx="2" presStyleCnt="9"/>
      <dgm:spPr/>
    </dgm:pt>
    <dgm:pt modelId="{084BD491-DEEA-4527-9AC6-3345FE4C2D2D}" type="pres">
      <dgm:prSet presAssocID="{32D5FFFF-E0F0-4765-B4EE-108655EA68E6}" presName="childText" presStyleLbl="bgAcc1" presStyleIdx="2" presStyleCnt="9">
        <dgm:presLayoutVars>
          <dgm:bulletEnabled val="1"/>
        </dgm:presLayoutVars>
      </dgm:prSet>
      <dgm:spPr/>
    </dgm:pt>
    <dgm:pt modelId="{93F2E273-8012-4190-AC0D-49243883E3E5}" type="pres">
      <dgm:prSet presAssocID="{9C86DA68-60E8-4FD7-B89C-A32ECE9A596B}" presName="root" presStyleCnt="0"/>
      <dgm:spPr/>
    </dgm:pt>
    <dgm:pt modelId="{1F30EF39-0E05-4D81-9D77-85620B269FB6}" type="pres">
      <dgm:prSet presAssocID="{9C86DA68-60E8-4FD7-B89C-A32ECE9A596B}" presName="rootComposite" presStyleCnt="0"/>
      <dgm:spPr/>
    </dgm:pt>
    <dgm:pt modelId="{D46CB272-5B26-4238-B322-E2F083D23336}" type="pres">
      <dgm:prSet presAssocID="{9C86DA68-60E8-4FD7-B89C-A32ECE9A596B}" presName="rootText" presStyleLbl="node1" presStyleIdx="1" presStyleCnt="3"/>
      <dgm:spPr/>
    </dgm:pt>
    <dgm:pt modelId="{65D3BD78-EEE3-4800-BF29-D67D01827543}" type="pres">
      <dgm:prSet presAssocID="{9C86DA68-60E8-4FD7-B89C-A32ECE9A596B}" presName="rootConnector" presStyleLbl="node1" presStyleIdx="1" presStyleCnt="3"/>
      <dgm:spPr/>
    </dgm:pt>
    <dgm:pt modelId="{95F190B0-E861-4828-B97C-F53F0D35DCB8}" type="pres">
      <dgm:prSet presAssocID="{9C86DA68-60E8-4FD7-B89C-A32ECE9A596B}" presName="childShape" presStyleCnt="0"/>
      <dgm:spPr/>
    </dgm:pt>
    <dgm:pt modelId="{948BDE31-7BA7-48AE-BCC0-FE297B0933B3}" type="pres">
      <dgm:prSet presAssocID="{41D51098-9EED-40F8-889A-D2A3B78699BA}" presName="Name13" presStyleLbl="parChTrans1D2" presStyleIdx="3" presStyleCnt="9"/>
      <dgm:spPr/>
    </dgm:pt>
    <dgm:pt modelId="{7E6E9E12-06F3-48EE-89A3-2653F9276E99}" type="pres">
      <dgm:prSet presAssocID="{EA0F4BF8-BA73-4790-95DB-FD9FA904A93C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09018-5AE0-42C4-8329-CC4E6E307F52}" type="pres">
      <dgm:prSet presAssocID="{CDAF358B-BD67-47A8-8977-36F935E1AC60}" presName="Name13" presStyleLbl="parChTrans1D2" presStyleIdx="4" presStyleCnt="9"/>
      <dgm:spPr/>
    </dgm:pt>
    <dgm:pt modelId="{042D6D49-C768-4FE4-8859-8D2248D3A7ED}" type="pres">
      <dgm:prSet presAssocID="{A94AA685-4015-4BAE-AEB6-1ACFAF481150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AA300-BD54-43E4-9D2F-8336EFD44D40}" type="pres">
      <dgm:prSet presAssocID="{23CC7955-DEBA-4F3A-AB7B-685D65B489BD}" presName="Name13" presStyleLbl="parChTrans1D2" presStyleIdx="5" presStyleCnt="9"/>
      <dgm:spPr/>
    </dgm:pt>
    <dgm:pt modelId="{2D3A388F-115C-4CF0-980A-C2322335D1DC}" type="pres">
      <dgm:prSet presAssocID="{4D331CBA-C724-45A4-A167-97677B0CAD23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93149-4CBA-437C-8D68-3A8060AAAD8D}" type="pres">
      <dgm:prSet presAssocID="{D9CD276B-FFCF-49EA-8742-246BAC9B8EB1}" presName="root" presStyleCnt="0"/>
      <dgm:spPr/>
    </dgm:pt>
    <dgm:pt modelId="{9B913E6B-8462-434F-AA88-B111287BBACC}" type="pres">
      <dgm:prSet presAssocID="{D9CD276B-FFCF-49EA-8742-246BAC9B8EB1}" presName="rootComposite" presStyleCnt="0"/>
      <dgm:spPr/>
    </dgm:pt>
    <dgm:pt modelId="{FBAB5C17-88EE-48F1-877A-34F42B39D466}" type="pres">
      <dgm:prSet presAssocID="{D9CD276B-FFCF-49EA-8742-246BAC9B8EB1}" presName="rootText" presStyleLbl="node1" presStyleIdx="2" presStyleCnt="3"/>
      <dgm:spPr/>
    </dgm:pt>
    <dgm:pt modelId="{0024C3CD-9C83-49F8-AD3D-17123771925F}" type="pres">
      <dgm:prSet presAssocID="{D9CD276B-FFCF-49EA-8742-246BAC9B8EB1}" presName="rootConnector" presStyleLbl="node1" presStyleIdx="2" presStyleCnt="3"/>
      <dgm:spPr/>
    </dgm:pt>
    <dgm:pt modelId="{17F22D8B-A4D8-4717-807D-B7C442FDE5AA}" type="pres">
      <dgm:prSet presAssocID="{D9CD276B-FFCF-49EA-8742-246BAC9B8EB1}" presName="childShape" presStyleCnt="0"/>
      <dgm:spPr/>
    </dgm:pt>
    <dgm:pt modelId="{0A8C83A8-5B2C-4352-91AB-33438256DE69}" type="pres">
      <dgm:prSet presAssocID="{E8553CCF-BFB7-4979-A34F-F292D96F2EB7}" presName="Name13" presStyleLbl="parChTrans1D2" presStyleIdx="6" presStyleCnt="9"/>
      <dgm:spPr/>
    </dgm:pt>
    <dgm:pt modelId="{57EAFE03-E650-42D1-B415-CFEAA34D37A8}" type="pres">
      <dgm:prSet presAssocID="{82A1AF75-5081-40F6-A67D-BBB30B5D2378}" presName="childText" presStyleLbl="bgAcc1" presStyleIdx="6" presStyleCnt="9">
        <dgm:presLayoutVars>
          <dgm:bulletEnabled val="1"/>
        </dgm:presLayoutVars>
      </dgm:prSet>
      <dgm:spPr/>
    </dgm:pt>
    <dgm:pt modelId="{B9158DCF-02B7-4F10-BC72-D1236364B738}" type="pres">
      <dgm:prSet presAssocID="{D5AE9256-E53B-4995-9B62-253D7EA054BF}" presName="Name13" presStyleLbl="parChTrans1D2" presStyleIdx="7" presStyleCnt="9"/>
      <dgm:spPr/>
    </dgm:pt>
    <dgm:pt modelId="{A51FCE75-0A41-43D1-A539-58E37F0301ED}" type="pres">
      <dgm:prSet presAssocID="{25999502-5357-4A9E-960E-ED88521A96D6}" presName="childText" presStyleLbl="bgAcc1" presStyleIdx="7" presStyleCnt="9">
        <dgm:presLayoutVars>
          <dgm:bulletEnabled val="1"/>
        </dgm:presLayoutVars>
      </dgm:prSet>
      <dgm:spPr/>
    </dgm:pt>
    <dgm:pt modelId="{6E3D3CC4-80FB-49F4-AF93-42DE3A2D3B96}" type="pres">
      <dgm:prSet presAssocID="{A6FC4ACC-7880-494C-B2D1-B5C63A923696}" presName="Name13" presStyleLbl="parChTrans1D2" presStyleIdx="8" presStyleCnt="9"/>
      <dgm:spPr/>
    </dgm:pt>
    <dgm:pt modelId="{75474CF8-484D-4E55-ACC5-04105FFC4337}" type="pres">
      <dgm:prSet presAssocID="{F024B555-6F81-48DB-9D56-BAC4118DEEAC}" presName="childText" presStyleLbl="bgAcc1" presStyleIdx="8" presStyleCnt="9">
        <dgm:presLayoutVars>
          <dgm:bulletEnabled val="1"/>
        </dgm:presLayoutVars>
      </dgm:prSet>
      <dgm:spPr/>
    </dgm:pt>
  </dgm:ptLst>
  <dgm:cxnLst>
    <dgm:cxn modelId="{35512481-9C4C-43C2-B417-EA9D68B4D2EE}" type="presOf" srcId="{D5AE9256-E53B-4995-9B62-253D7EA054BF}" destId="{B9158DCF-02B7-4F10-BC72-D1236364B738}" srcOrd="0" destOrd="0" presId="urn:microsoft.com/office/officeart/2005/8/layout/hierarchy3"/>
    <dgm:cxn modelId="{F49A3CAC-4893-4F99-9008-AF76C3104314}" type="presOf" srcId="{4D331CBA-C724-45A4-A167-97677B0CAD23}" destId="{2D3A388F-115C-4CF0-980A-C2322335D1DC}" srcOrd="0" destOrd="0" presId="urn:microsoft.com/office/officeart/2005/8/layout/hierarchy3"/>
    <dgm:cxn modelId="{7419F5C6-1CBC-480D-8A8B-D78673D85516}" type="presOf" srcId="{1E81B1AD-C459-45E0-B9F7-7F62D927446B}" destId="{968C25CB-76B2-4FC4-B2AF-6CE318BC85FB}" srcOrd="0" destOrd="0" presId="urn:microsoft.com/office/officeart/2005/8/layout/hierarchy3"/>
    <dgm:cxn modelId="{87C18B84-7CC8-4828-836F-1CA03C673241}" type="presOf" srcId="{E8553CCF-BFB7-4979-A34F-F292D96F2EB7}" destId="{0A8C83A8-5B2C-4352-91AB-33438256DE69}" srcOrd="0" destOrd="0" presId="urn:microsoft.com/office/officeart/2005/8/layout/hierarchy3"/>
    <dgm:cxn modelId="{35BDDFB0-9345-498D-99AB-4548792D59FB}" srcId="{D9CD276B-FFCF-49EA-8742-246BAC9B8EB1}" destId="{82A1AF75-5081-40F6-A67D-BBB30B5D2378}" srcOrd="0" destOrd="0" parTransId="{E8553CCF-BFB7-4979-A34F-F292D96F2EB7}" sibTransId="{045A6A10-4F38-42CE-9C87-A48D8F90D68A}"/>
    <dgm:cxn modelId="{5A50D38C-DAE4-4B55-9C01-0CD639B7A550}" type="presOf" srcId="{E44C3024-C75E-4F5B-8630-678824655DE8}" destId="{58228E99-3B1F-44E0-8E8F-FDAA8F7C59A0}" srcOrd="0" destOrd="0" presId="urn:microsoft.com/office/officeart/2005/8/layout/hierarchy3"/>
    <dgm:cxn modelId="{39E9CF89-9231-439D-BD7B-64537045C02E}" type="presOf" srcId="{1EF8BAA8-0C5C-4D0E-BE67-BECCB87013CD}" destId="{94694660-6608-44FF-B4D7-DA8ABE540E05}" srcOrd="0" destOrd="0" presId="urn:microsoft.com/office/officeart/2005/8/layout/hierarchy3"/>
    <dgm:cxn modelId="{8C5FF8FD-BA84-4752-A0DD-66061EC80744}" srcId="{24AABC2F-F2F0-45E4-AEB1-B14EE641A4E3}" destId="{D9114961-4E2A-4E9C-929F-5FB01DA410AD}" srcOrd="1" destOrd="0" parTransId="{1EF8BAA8-0C5C-4D0E-BE67-BECCB87013CD}" sibTransId="{377A66FA-236F-4DF6-A65C-EF39A75AA3B9}"/>
    <dgm:cxn modelId="{534CEFF4-FE98-422F-AD01-E76DE5CD3ED1}" type="presOf" srcId="{2AE98F1F-0892-4F8A-95EF-3A2D526E06BE}" destId="{EF731348-F22B-43CF-9599-9FE83E41AAA0}" srcOrd="0" destOrd="0" presId="urn:microsoft.com/office/officeart/2005/8/layout/hierarchy3"/>
    <dgm:cxn modelId="{553B016C-47D6-4497-A03C-59C213458E1F}" srcId="{24AABC2F-F2F0-45E4-AEB1-B14EE641A4E3}" destId="{F0E845B0-3564-483C-B17F-709FF0C93412}" srcOrd="0" destOrd="0" parTransId="{1E81B1AD-C459-45E0-B9F7-7F62D927446B}" sibTransId="{E48BDD28-CBC0-4D4C-A4E4-21C806730A18}"/>
    <dgm:cxn modelId="{50F9414A-F682-4F28-BC32-9BAD9551E17A}" type="presOf" srcId="{24AABC2F-F2F0-45E4-AEB1-B14EE641A4E3}" destId="{5BE28C34-514C-4D1D-AE47-32FD45D85727}" srcOrd="1" destOrd="0" presId="urn:microsoft.com/office/officeart/2005/8/layout/hierarchy3"/>
    <dgm:cxn modelId="{4599A849-EE85-4A50-916F-2586C637E29A}" type="presOf" srcId="{F0E845B0-3564-483C-B17F-709FF0C93412}" destId="{52E135EA-CCDA-4AC0-B4E4-ED94FBFA5911}" srcOrd="0" destOrd="0" presId="urn:microsoft.com/office/officeart/2005/8/layout/hierarchy3"/>
    <dgm:cxn modelId="{8AE0F074-E6F9-4A10-A723-D3B81B16B3ED}" srcId="{E44C3024-C75E-4F5B-8630-678824655DE8}" destId="{24AABC2F-F2F0-45E4-AEB1-B14EE641A4E3}" srcOrd="0" destOrd="0" parTransId="{279C8E90-B936-4B23-9C19-5B878A184E4A}" sibTransId="{BED1EBF2-FBF4-4D68-ACC2-3C51E03A0AA8}"/>
    <dgm:cxn modelId="{52AA0B75-97A7-453D-95B7-4A637BC213DD}" type="presOf" srcId="{A94AA685-4015-4BAE-AEB6-1ACFAF481150}" destId="{042D6D49-C768-4FE4-8859-8D2248D3A7ED}" srcOrd="0" destOrd="0" presId="urn:microsoft.com/office/officeart/2005/8/layout/hierarchy3"/>
    <dgm:cxn modelId="{E5669243-B530-45B9-B986-833D51F182F1}" srcId="{D9CD276B-FFCF-49EA-8742-246BAC9B8EB1}" destId="{25999502-5357-4A9E-960E-ED88521A96D6}" srcOrd="1" destOrd="0" parTransId="{D5AE9256-E53B-4995-9B62-253D7EA054BF}" sibTransId="{FF9BE98B-5BEA-4910-A3AF-9D1C327238FA}"/>
    <dgm:cxn modelId="{961AC4F6-5419-42BD-8649-1B98CA7C9CCE}" type="presOf" srcId="{82A1AF75-5081-40F6-A67D-BBB30B5D2378}" destId="{57EAFE03-E650-42D1-B415-CFEAA34D37A8}" srcOrd="0" destOrd="0" presId="urn:microsoft.com/office/officeart/2005/8/layout/hierarchy3"/>
    <dgm:cxn modelId="{5473482B-17CA-4F53-8E00-ADFA4EE0005C}" srcId="{E44C3024-C75E-4F5B-8630-678824655DE8}" destId="{9C86DA68-60E8-4FD7-B89C-A32ECE9A596B}" srcOrd="1" destOrd="0" parTransId="{6A6C047E-4559-4863-9710-46CC8E6FD265}" sibTransId="{E1BCDD28-A76D-4C9F-96F3-697BF569CC58}"/>
    <dgm:cxn modelId="{0F7A4869-E623-4AED-A758-330D86BDEEF4}" type="presOf" srcId="{EA0F4BF8-BA73-4790-95DB-FD9FA904A93C}" destId="{7E6E9E12-06F3-48EE-89A3-2653F9276E99}" srcOrd="0" destOrd="0" presId="urn:microsoft.com/office/officeart/2005/8/layout/hierarchy3"/>
    <dgm:cxn modelId="{883A1FA8-5E01-42A2-AEC7-AA0EECF66EAE}" type="presOf" srcId="{F024B555-6F81-48DB-9D56-BAC4118DEEAC}" destId="{75474CF8-484D-4E55-ACC5-04105FFC4337}" srcOrd="0" destOrd="0" presId="urn:microsoft.com/office/officeart/2005/8/layout/hierarchy3"/>
    <dgm:cxn modelId="{DEE19144-F7A6-4FF0-A054-B707D8B09B5B}" type="presOf" srcId="{41D51098-9EED-40F8-889A-D2A3B78699BA}" destId="{948BDE31-7BA7-48AE-BCC0-FE297B0933B3}" srcOrd="0" destOrd="0" presId="urn:microsoft.com/office/officeart/2005/8/layout/hierarchy3"/>
    <dgm:cxn modelId="{E7A68287-CBA5-430F-AF62-AB068E44A7ED}" srcId="{E44C3024-C75E-4F5B-8630-678824655DE8}" destId="{D9CD276B-FFCF-49EA-8742-246BAC9B8EB1}" srcOrd="2" destOrd="0" parTransId="{92551DAD-97E6-4C08-83C3-B58C52DDD99A}" sibTransId="{1A474499-B371-4F78-B1B8-F5C0974B7224}"/>
    <dgm:cxn modelId="{1CED94EB-9117-42EE-B50C-93ECB8CF56A4}" type="presOf" srcId="{25999502-5357-4A9E-960E-ED88521A96D6}" destId="{A51FCE75-0A41-43D1-A539-58E37F0301ED}" srcOrd="0" destOrd="0" presId="urn:microsoft.com/office/officeart/2005/8/layout/hierarchy3"/>
    <dgm:cxn modelId="{286C2166-E595-4343-B80D-B1BBAD783C10}" type="presOf" srcId="{A6FC4ACC-7880-494C-B2D1-B5C63A923696}" destId="{6E3D3CC4-80FB-49F4-AF93-42DE3A2D3B96}" srcOrd="0" destOrd="0" presId="urn:microsoft.com/office/officeart/2005/8/layout/hierarchy3"/>
    <dgm:cxn modelId="{3F54AE0D-B239-437F-A683-09E73240E0B5}" type="presOf" srcId="{D9CD276B-FFCF-49EA-8742-246BAC9B8EB1}" destId="{0024C3CD-9C83-49F8-AD3D-17123771925F}" srcOrd="1" destOrd="0" presId="urn:microsoft.com/office/officeart/2005/8/layout/hierarchy3"/>
    <dgm:cxn modelId="{0B26D1DA-BB49-4D17-9683-0ECB30C58165}" type="presOf" srcId="{24AABC2F-F2F0-45E4-AEB1-B14EE641A4E3}" destId="{EB62B126-0838-4EF4-A8CC-4E90BA04A60B}" srcOrd="0" destOrd="0" presId="urn:microsoft.com/office/officeart/2005/8/layout/hierarchy3"/>
    <dgm:cxn modelId="{D6CE1566-A77C-46F7-B25F-A788F106AD7F}" type="presOf" srcId="{D9CD276B-FFCF-49EA-8742-246BAC9B8EB1}" destId="{FBAB5C17-88EE-48F1-877A-34F42B39D466}" srcOrd="0" destOrd="0" presId="urn:microsoft.com/office/officeart/2005/8/layout/hierarchy3"/>
    <dgm:cxn modelId="{A0BC4D77-A89A-4625-8D11-6553B0E51354}" type="presOf" srcId="{32D5FFFF-E0F0-4765-B4EE-108655EA68E6}" destId="{084BD491-DEEA-4527-9AC6-3345FE4C2D2D}" srcOrd="0" destOrd="0" presId="urn:microsoft.com/office/officeart/2005/8/layout/hierarchy3"/>
    <dgm:cxn modelId="{8D996341-7150-4CCA-9709-7B290AA4C186}" type="presOf" srcId="{23CC7955-DEBA-4F3A-AB7B-685D65B489BD}" destId="{902AA300-BD54-43E4-9D2F-8336EFD44D40}" srcOrd="0" destOrd="0" presId="urn:microsoft.com/office/officeart/2005/8/layout/hierarchy3"/>
    <dgm:cxn modelId="{019E0805-4AA7-4044-BDC3-E1ECF27763F7}" srcId="{24AABC2F-F2F0-45E4-AEB1-B14EE641A4E3}" destId="{32D5FFFF-E0F0-4765-B4EE-108655EA68E6}" srcOrd="2" destOrd="0" parTransId="{2AE98F1F-0892-4F8A-95EF-3A2D526E06BE}" sibTransId="{34A55AD0-954B-473D-BC76-3D901CE37D74}"/>
    <dgm:cxn modelId="{09AC1BEE-FF69-4092-8196-317603EAF7CA}" srcId="{D9CD276B-FFCF-49EA-8742-246BAC9B8EB1}" destId="{F024B555-6F81-48DB-9D56-BAC4118DEEAC}" srcOrd="2" destOrd="0" parTransId="{A6FC4ACC-7880-494C-B2D1-B5C63A923696}" sibTransId="{17DCE83A-6C3E-4187-A4BE-26516A7E6D8B}"/>
    <dgm:cxn modelId="{9C7F4494-2CF3-4756-877D-9F9C82432CB9}" type="presOf" srcId="{D9114961-4E2A-4E9C-929F-5FB01DA410AD}" destId="{B2D26F26-E35D-490B-89FB-CE7FBFE8565B}" srcOrd="0" destOrd="0" presId="urn:microsoft.com/office/officeart/2005/8/layout/hierarchy3"/>
    <dgm:cxn modelId="{0374E91C-AD41-4B68-AFCA-DA9DFFBEF2C3}" srcId="{9C86DA68-60E8-4FD7-B89C-A32ECE9A596B}" destId="{4D331CBA-C724-45A4-A167-97677B0CAD23}" srcOrd="2" destOrd="0" parTransId="{23CC7955-DEBA-4F3A-AB7B-685D65B489BD}" sibTransId="{74A21ED4-26F5-49C2-858C-EBFC148952E6}"/>
    <dgm:cxn modelId="{988F49E3-A1DD-4659-84B7-D7CF845EFDF3}" srcId="{9C86DA68-60E8-4FD7-B89C-A32ECE9A596B}" destId="{EA0F4BF8-BA73-4790-95DB-FD9FA904A93C}" srcOrd="0" destOrd="0" parTransId="{41D51098-9EED-40F8-889A-D2A3B78699BA}" sibTransId="{6D7AAF4C-F3A3-4C39-BD5C-77C2D5A1BF1A}"/>
    <dgm:cxn modelId="{E9286BD8-0F5B-4280-827E-7A5AD0B116E1}" srcId="{9C86DA68-60E8-4FD7-B89C-A32ECE9A596B}" destId="{A94AA685-4015-4BAE-AEB6-1ACFAF481150}" srcOrd="1" destOrd="0" parTransId="{CDAF358B-BD67-47A8-8977-36F935E1AC60}" sibTransId="{28A00EA0-E9E9-4197-B97D-3FE02EE5CF20}"/>
    <dgm:cxn modelId="{936E983F-B624-482E-8826-4376C3643587}" type="presOf" srcId="{CDAF358B-BD67-47A8-8977-36F935E1AC60}" destId="{8D609018-5AE0-42C4-8329-CC4E6E307F52}" srcOrd="0" destOrd="0" presId="urn:microsoft.com/office/officeart/2005/8/layout/hierarchy3"/>
    <dgm:cxn modelId="{E0CAE52A-8494-489C-8A4E-C88FC8199C5A}" type="presOf" srcId="{9C86DA68-60E8-4FD7-B89C-A32ECE9A596B}" destId="{65D3BD78-EEE3-4800-BF29-D67D01827543}" srcOrd="1" destOrd="0" presId="urn:microsoft.com/office/officeart/2005/8/layout/hierarchy3"/>
    <dgm:cxn modelId="{C7E60D58-A73E-4033-A897-ACC2B302CD07}" type="presOf" srcId="{9C86DA68-60E8-4FD7-B89C-A32ECE9A596B}" destId="{D46CB272-5B26-4238-B322-E2F083D23336}" srcOrd="0" destOrd="0" presId="urn:microsoft.com/office/officeart/2005/8/layout/hierarchy3"/>
    <dgm:cxn modelId="{937FB689-9A48-4C68-88F4-535E924A6FDC}" type="presParOf" srcId="{58228E99-3B1F-44E0-8E8F-FDAA8F7C59A0}" destId="{F8335EF1-DA3D-4AAF-B1F0-B8F77F26BBCF}" srcOrd="0" destOrd="0" presId="urn:microsoft.com/office/officeart/2005/8/layout/hierarchy3"/>
    <dgm:cxn modelId="{1329FFD4-A41C-47D5-BBA9-2CEC9849FBFF}" type="presParOf" srcId="{F8335EF1-DA3D-4AAF-B1F0-B8F77F26BBCF}" destId="{4DDAB8CF-C599-4B32-9286-613E3D527E7C}" srcOrd="0" destOrd="0" presId="urn:microsoft.com/office/officeart/2005/8/layout/hierarchy3"/>
    <dgm:cxn modelId="{D5933C83-D854-4253-BB51-FEA9FAA4A998}" type="presParOf" srcId="{4DDAB8CF-C599-4B32-9286-613E3D527E7C}" destId="{EB62B126-0838-4EF4-A8CC-4E90BA04A60B}" srcOrd="0" destOrd="0" presId="urn:microsoft.com/office/officeart/2005/8/layout/hierarchy3"/>
    <dgm:cxn modelId="{DE7FAA2C-1467-45A4-93AD-5EF78AB958CE}" type="presParOf" srcId="{4DDAB8CF-C599-4B32-9286-613E3D527E7C}" destId="{5BE28C34-514C-4D1D-AE47-32FD45D85727}" srcOrd="1" destOrd="0" presId="urn:microsoft.com/office/officeart/2005/8/layout/hierarchy3"/>
    <dgm:cxn modelId="{BCEC1AD4-5078-402D-8AB8-52896DCE46D6}" type="presParOf" srcId="{F8335EF1-DA3D-4AAF-B1F0-B8F77F26BBCF}" destId="{0C48EADC-DC7C-446A-833F-9D7F2B424D91}" srcOrd="1" destOrd="0" presId="urn:microsoft.com/office/officeart/2005/8/layout/hierarchy3"/>
    <dgm:cxn modelId="{D2464CA1-D4DC-45B1-A61F-C8E69B68E336}" type="presParOf" srcId="{0C48EADC-DC7C-446A-833F-9D7F2B424D91}" destId="{968C25CB-76B2-4FC4-B2AF-6CE318BC85FB}" srcOrd="0" destOrd="0" presId="urn:microsoft.com/office/officeart/2005/8/layout/hierarchy3"/>
    <dgm:cxn modelId="{63638D9D-484B-4B08-99E5-287817712865}" type="presParOf" srcId="{0C48EADC-DC7C-446A-833F-9D7F2B424D91}" destId="{52E135EA-CCDA-4AC0-B4E4-ED94FBFA5911}" srcOrd="1" destOrd="0" presId="urn:microsoft.com/office/officeart/2005/8/layout/hierarchy3"/>
    <dgm:cxn modelId="{167F0D9A-144B-4C7D-9869-4BC0FC1164C0}" type="presParOf" srcId="{0C48EADC-DC7C-446A-833F-9D7F2B424D91}" destId="{94694660-6608-44FF-B4D7-DA8ABE540E05}" srcOrd="2" destOrd="0" presId="urn:microsoft.com/office/officeart/2005/8/layout/hierarchy3"/>
    <dgm:cxn modelId="{F3023BAF-1C98-4CBD-944D-7AB86FEDFB18}" type="presParOf" srcId="{0C48EADC-DC7C-446A-833F-9D7F2B424D91}" destId="{B2D26F26-E35D-490B-89FB-CE7FBFE8565B}" srcOrd="3" destOrd="0" presId="urn:microsoft.com/office/officeart/2005/8/layout/hierarchy3"/>
    <dgm:cxn modelId="{6DFA0B97-96D6-410D-999F-3ECFC890EE0C}" type="presParOf" srcId="{0C48EADC-DC7C-446A-833F-9D7F2B424D91}" destId="{EF731348-F22B-43CF-9599-9FE83E41AAA0}" srcOrd="4" destOrd="0" presId="urn:microsoft.com/office/officeart/2005/8/layout/hierarchy3"/>
    <dgm:cxn modelId="{0C7806D5-249B-4035-A93E-7EA90FC50B7D}" type="presParOf" srcId="{0C48EADC-DC7C-446A-833F-9D7F2B424D91}" destId="{084BD491-DEEA-4527-9AC6-3345FE4C2D2D}" srcOrd="5" destOrd="0" presId="urn:microsoft.com/office/officeart/2005/8/layout/hierarchy3"/>
    <dgm:cxn modelId="{4806DF70-401F-4F71-9EF2-49C7E060CCFB}" type="presParOf" srcId="{58228E99-3B1F-44E0-8E8F-FDAA8F7C59A0}" destId="{93F2E273-8012-4190-AC0D-49243883E3E5}" srcOrd="1" destOrd="0" presId="urn:microsoft.com/office/officeart/2005/8/layout/hierarchy3"/>
    <dgm:cxn modelId="{ACEC48A5-0DCC-4CEC-858C-CAC2D4DAC626}" type="presParOf" srcId="{93F2E273-8012-4190-AC0D-49243883E3E5}" destId="{1F30EF39-0E05-4D81-9D77-85620B269FB6}" srcOrd="0" destOrd="0" presId="urn:microsoft.com/office/officeart/2005/8/layout/hierarchy3"/>
    <dgm:cxn modelId="{548B611B-56B3-4260-B700-1EE30E78523D}" type="presParOf" srcId="{1F30EF39-0E05-4D81-9D77-85620B269FB6}" destId="{D46CB272-5B26-4238-B322-E2F083D23336}" srcOrd="0" destOrd="0" presId="urn:microsoft.com/office/officeart/2005/8/layout/hierarchy3"/>
    <dgm:cxn modelId="{242F5B4F-4D09-4E7A-914D-DE0646679489}" type="presParOf" srcId="{1F30EF39-0E05-4D81-9D77-85620B269FB6}" destId="{65D3BD78-EEE3-4800-BF29-D67D01827543}" srcOrd="1" destOrd="0" presId="urn:microsoft.com/office/officeart/2005/8/layout/hierarchy3"/>
    <dgm:cxn modelId="{E0E33792-F3D0-453A-80B2-02125B9F6321}" type="presParOf" srcId="{93F2E273-8012-4190-AC0D-49243883E3E5}" destId="{95F190B0-E861-4828-B97C-F53F0D35DCB8}" srcOrd="1" destOrd="0" presId="urn:microsoft.com/office/officeart/2005/8/layout/hierarchy3"/>
    <dgm:cxn modelId="{E48853E5-BF95-40B5-AF16-E9E88252A85B}" type="presParOf" srcId="{95F190B0-E861-4828-B97C-F53F0D35DCB8}" destId="{948BDE31-7BA7-48AE-BCC0-FE297B0933B3}" srcOrd="0" destOrd="0" presId="urn:microsoft.com/office/officeart/2005/8/layout/hierarchy3"/>
    <dgm:cxn modelId="{82A8BD09-0D16-48B4-B834-7C844A56DD56}" type="presParOf" srcId="{95F190B0-E861-4828-B97C-F53F0D35DCB8}" destId="{7E6E9E12-06F3-48EE-89A3-2653F9276E99}" srcOrd="1" destOrd="0" presId="urn:microsoft.com/office/officeart/2005/8/layout/hierarchy3"/>
    <dgm:cxn modelId="{F90DEC8F-0868-4E3C-8AEB-73CE0AABB743}" type="presParOf" srcId="{95F190B0-E861-4828-B97C-F53F0D35DCB8}" destId="{8D609018-5AE0-42C4-8329-CC4E6E307F52}" srcOrd="2" destOrd="0" presId="urn:microsoft.com/office/officeart/2005/8/layout/hierarchy3"/>
    <dgm:cxn modelId="{29095902-409B-43CE-B9C9-D02B281856F9}" type="presParOf" srcId="{95F190B0-E861-4828-B97C-F53F0D35DCB8}" destId="{042D6D49-C768-4FE4-8859-8D2248D3A7ED}" srcOrd="3" destOrd="0" presId="urn:microsoft.com/office/officeart/2005/8/layout/hierarchy3"/>
    <dgm:cxn modelId="{7CB8E40B-6CE8-4DB6-993A-7F218412A276}" type="presParOf" srcId="{95F190B0-E861-4828-B97C-F53F0D35DCB8}" destId="{902AA300-BD54-43E4-9D2F-8336EFD44D40}" srcOrd="4" destOrd="0" presId="urn:microsoft.com/office/officeart/2005/8/layout/hierarchy3"/>
    <dgm:cxn modelId="{A98EFD3A-0828-43D2-8E8E-4D850294BF14}" type="presParOf" srcId="{95F190B0-E861-4828-B97C-F53F0D35DCB8}" destId="{2D3A388F-115C-4CF0-980A-C2322335D1DC}" srcOrd="5" destOrd="0" presId="urn:microsoft.com/office/officeart/2005/8/layout/hierarchy3"/>
    <dgm:cxn modelId="{1BA64E05-C648-4663-A8DD-50C9E6E6C0F7}" type="presParOf" srcId="{58228E99-3B1F-44E0-8E8F-FDAA8F7C59A0}" destId="{DF693149-4CBA-437C-8D68-3A8060AAAD8D}" srcOrd="2" destOrd="0" presId="urn:microsoft.com/office/officeart/2005/8/layout/hierarchy3"/>
    <dgm:cxn modelId="{FEC91E9F-0CC2-4FD0-BF66-C9185BA91C47}" type="presParOf" srcId="{DF693149-4CBA-437C-8D68-3A8060AAAD8D}" destId="{9B913E6B-8462-434F-AA88-B111287BBACC}" srcOrd="0" destOrd="0" presId="urn:microsoft.com/office/officeart/2005/8/layout/hierarchy3"/>
    <dgm:cxn modelId="{C9DABC31-2677-4659-8AF1-5D1C06FB584C}" type="presParOf" srcId="{9B913E6B-8462-434F-AA88-B111287BBACC}" destId="{FBAB5C17-88EE-48F1-877A-34F42B39D466}" srcOrd="0" destOrd="0" presId="urn:microsoft.com/office/officeart/2005/8/layout/hierarchy3"/>
    <dgm:cxn modelId="{CFFC324C-7B56-4372-B3CF-1BDED29E6B27}" type="presParOf" srcId="{9B913E6B-8462-434F-AA88-B111287BBACC}" destId="{0024C3CD-9C83-49F8-AD3D-17123771925F}" srcOrd="1" destOrd="0" presId="urn:microsoft.com/office/officeart/2005/8/layout/hierarchy3"/>
    <dgm:cxn modelId="{60FDF80B-2D7D-46C4-8523-EEF0F4102FFF}" type="presParOf" srcId="{DF693149-4CBA-437C-8D68-3A8060AAAD8D}" destId="{17F22D8B-A4D8-4717-807D-B7C442FDE5AA}" srcOrd="1" destOrd="0" presId="urn:microsoft.com/office/officeart/2005/8/layout/hierarchy3"/>
    <dgm:cxn modelId="{2A0A1A0C-6C92-4D4A-85E8-44380A8F5905}" type="presParOf" srcId="{17F22D8B-A4D8-4717-807D-B7C442FDE5AA}" destId="{0A8C83A8-5B2C-4352-91AB-33438256DE69}" srcOrd="0" destOrd="0" presId="urn:microsoft.com/office/officeart/2005/8/layout/hierarchy3"/>
    <dgm:cxn modelId="{F9C11360-CA54-4ACD-BC3B-D978BD905EA4}" type="presParOf" srcId="{17F22D8B-A4D8-4717-807D-B7C442FDE5AA}" destId="{57EAFE03-E650-42D1-B415-CFEAA34D37A8}" srcOrd="1" destOrd="0" presId="urn:microsoft.com/office/officeart/2005/8/layout/hierarchy3"/>
    <dgm:cxn modelId="{2D2F9456-FA78-4E7E-B0F8-8DA73C3602A1}" type="presParOf" srcId="{17F22D8B-A4D8-4717-807D-B7C442FDE5AA}" destId="{B9158DCF-02B7-4F10-BC72-D1236364B738}" srcOrd="2" destOrd="0" presId="urn:microsoft.com/office/officeart/2005/8/layout/hierarchy3"/>
    <dgm:cxn modelId="{DB66337B-C0E3-4074-BAFE-7ED2BF5BACA3}" type="presParOf" srcId="{17F22D8B-A4D8-4717-807D-B7C442FDE5AA}" destId="{A51FCE75-0A41-43D1-A539-58E37F0301ED}" srcOrd="3" destOrd="0" presId="urn:microsoft.com/office/officeart/2005/8/layout/hierarchy3"/>
    <dgm:cxn modelId="{FFAD421A-1F75-4E99-90AD-0D87CD5C1A18}" type="presParOf" srcId="{17F22D8B-A4D8-4717-807D-B7C442FDE5AA}" destId="{6E3D3CC4-80FB-49F4-AF93-42DE3A2D3B96}" srcOrd="4" destOrd="0" presId="urn:microsoft.com/office/officeart/2005/8/layout/hierarchy3"/>
    <dgm:cxn modelId="{6BDBB453-5CDD-4586-A084-1852B12DD306}" type="presParOf" srcId="{17F22D8B-A4D8-4717-807D-B7C442FDE5AA}" destId="{75474CF8-484D-4E55-ACC5-04105FFC433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87D7FE-EB3C-46E6-A6FC-704845D70575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Content</a:t>
          </a:r>
          <a:endParaRPr lang="en-US" sz="6100" kern="1200" dirty="0"/>
        </a:p>
      </dsp:txBody>
      <dsp:txXfrm>
        <a:off x="460905" y="1046"/>
        <a:ext cx="3479899" cy="2087939"/>
      </dsp:txXfrm>
    </dsp:sp>
    <dsp:sp modelId="{7ECC0734-366C-48C7-A291-D5CFD1B460AC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Process</a:t>
          </a:r>
          <a:endParaRPr lang="en-US" sz="6100" kern="1200" dirty="0"/>
        </a:p>
      </dsp:txBody>
      <dsp:txXfrm>
        <a:off x="4288794" y="1046"/>
        <a:ext cx="3479899" cy="2087939"/>
      </dsp:txXfrm>
    </dsp:sp>
    <dsp:sp modelId="{6E878739-A64D-4103-985D-9A871EF5E779}">
      <dsp:nvSpPr>
        <dsp:cNvPr id="0" name=""/>
        <dsp:cNvSpPr/>
      </dsp:nvSpPr>
      <dsp:spPr>
        <a:xfrm>
          <a:off x="2374850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Product</a:t>
          </a:r>
          <a:endParaRPr lang="en-US" sz="6100" kern="1200" dirty="0"/>
        </a:p>
      </dsp:txBody>
      <dsp:txXfrm>
        <a:off x="2374850" y="2436975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87D7FE-EB3C-46E6-A6FC-704845D70575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Readiness</a:t>
          </a:r>
          <a:endParaRPr lang="en-US" sz="4800" kern="1200" dirty="0"/>
        </a:p>
      </dsp:txBody>
      <dsp:txXfrm>
        <a:off x="460905" y="1046"/>
        <a:ext cx="3479899" cy="2087939"/>
      </dsp:txXfrm>
    </dsp:sp>
    <dsp:sp modelId="{7ECC0734-366C-48C7-A291-D5CFD1B460AC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Interests</a:t>
          </a:r>
          <a:endParaRPr lang="en-US" sz="4800" kern="1200" dirty="0"/>
        </a:p>
      </dsp:txBody>
      <dsp:txXfrm>
        <a:off x="4288794" y="1046"/>
        <a:ext cx="3479899" cy="2087939"/>
      </dsp:txXfrm>
    </dsp:sp>
    <dsp:sp modelId="{6E878739-A64D-4103-985D-9A871EF5E779}">
      <dsp:nvSpPr>
        <dsp:cNvPr id="0" name=""/>
        <dsp:cNvSpPr/>
      </dsp:nvSpPr>
      <dsp:spPr>
        <a:xfrm>
          <a:off x="2374850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Learning Styles</a:t>
          </a:r>
          <a:endParaRPr lang="en-US" sz="4800" kern="1200" dirty="0"/>
        </a:p>
      </dsp:txBody>
      <dsp:txXfrm>
        <a:off x="2374850" y="2436975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62B126-0838-4EF4-A8CC-4E90BA04A60B}">
      <dsp:nvSpPr>
        <dsp:cNvPr id="0" name=""/>
        <dsp:cNvSpPr/>
      </dsp:nvSpPr>
      <dsp:spPr>
        <a:xfrm>
          <a:off x="781570" y="1146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Content</a:t>
          </a:r>
          <a:endParaRPr lang="en-US" sz="3500" kern="1200" dirty="0"/>
        </a:p>
      </dsp:txBody>
      <dsp:txXfrm>
        <a:off x="781570" y="1146"/>
        <a:ext cx="1904702" cy="952351"/>
      </dsp:txXfrm>
    </dsp:sp>
    <dsp:sp modelId="{968C25CB-76B2-4FC4-B2AF-6CE318BC85FB}">
      <dsp:nvSpPr>
        <dsp:cNvPr id="0" name=""/>
        <dsp:cNvSpPr/>
      </dsp:nvSpPr>
      <dsp:spPr>
        <a:xfrm>
          <a:off x="972041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135EA-CCDA-4AC0-B4E4-ED94FBFA5911}">
      <dsp:nvSpPr>
        <dsp:cNvPr id="0" name=""/>
        <dsp:cNvSpPr/>
      </dsp:nvSpPr>
      <dsp:spPr>
        <a:xfrm>
          <a:off x="1162511" y="119158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Readiness</a:t>
          </a:r>
          <a:endParaRPr lang="en-US" sz="2200" kern="1200" dirty="0"/>
        </a:p>
      </dsp:txBody>
      <dsp:txXfrm>
        <a:off x="1162511" y="1191585"/>
        <a:ext cx="1523761" cy="952351"/>
      </dsp:txXfrm>
    </dsp:sp>
    <dsp:sp modelId="{94694660-6608-44FF-B4D7-DA8ABE540E05}">
      <dsp:nvSpPr>
        <dsp:cNvPr id="0" name=""/>
        <dsp:cNvSpPr/>
      </dsp:nvSpPr>
      <dsp:spPr>
        <a:xfrm>
          <a:off x="972041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26F26-E35D-490B-89FB-CE7FBFE8565B}">
      <dsp:nvSpPr>
        <dsp:cNvPr id="0" name=""/>
        <dsp:cNvSpPr/>
      </dsp:nvSpPr>
      <dsp:spPr>
        <a:xfrm>
          <a:off x="1162511" y="238202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Interests</a:t>
          </a:r>
        </a:p>
      </dsp:txBody>
      <dsp:txXfrm>
        <a:off x="1162511" y="2382024"/>
        <a:ext cx="1523761" cy="952351"/>
      </dsp:txXfrm>
    </dsp:sp>
    <dsp:sp modelId="{EF731348-F22B-43CF-9599-9FE83E41AAA0}">
      <dsp:nvSpPr>
        <dsp:cNvPr id="0" name=""/>
        <dsp:cNvSpPr/>
      </dsp:nvSpPr>
      <dsp:spPr>
        <a:xfrm>
          <a:off x="972041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BD491-DEEA-4527-9AC6-3345FE4C2D2D}">
      <dsp:nvSpPr>
        <dsp:cNvPr id="0" name=""/>
        <dsp:cNvSpPr/>
      </dsp:nvSpPr>
      <dsp:spPr>
        <a:xfrm>
          <a:off x="1162511" y="3572463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Learning Styles</a:t>
          </a:r>
        </a:p>
      </dsp:txBody>
      <dsp:txXfrm>
        <a:off x="1162511" y="3572463"/>
        <a:ext cx="1523761" cy="952351"/>
      </dsp:txXfrm>
    </dsp:sp>
    <dsp:sp modelId="{D46CB272-5B26-4238-B322-E2F083D23336}">
      <dsp:nvSpPr>
        <dsp:cNvPr id="0" name=""/>
        <dsp:cNvSpPr/>
      </dsp:nvSpPr>
      <dsp:spPr>
        <a:xfrm>
          <a:off x="3162448" y="1146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Process</a:t>
          </a:r>
          <a:endParaRPr lang="en-US" sz="3500" kern="1200" dirty="0"/>
        </a:p>
      </dsp:txBody>
      <dsp:txXfrm>
        <a:off x="3162448" y="1146"/>
        <a:ext cx="1904702" cy="952351"/>
      </dsp:txXfrm>
    </dsp:sp>
    <dsp:sp modelId="{948BDE31-7BA7-48AE-BCC0-FE297B0933B3}">
      <dsp:nvSpPr>
        <dsp:cNvPr id="0" name=""/>
        <dsp:cNvSpPr/>
      </dsp:nvSpPr>
      <dsp:spPr>
        <a:xfrm>
          <a:off x="3352919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E9E12-06F3-48EE-89A3-2653F9276E99}">
      <dsp:nvSpPr>
        <dsp:cNvPr id="0" name=""/>
        <dsp:cNvSpPr/>
      </dsp:nvSpPr>
      <dsp:spPr>
        <a:xfrm>
          <a:off x="3543389" y="119158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Readiness</a:t>
          </a:r>
          <a:endParaRPr lang="en-US" sz="2200" kern="1200" dirty="0"/>
        </a:p>
      </dsp:txBody>
      <dsp:txXfrm>
        <a:off x="3543389" y="1191585"/>
        <a:ext cx="1523761" cy="952351"/>
      </dsp:txXfrm>
    </dsp:sp>
    <dsp:sp modelId="{8D609018-5AE0-42C4-8329-CC4E6E307F52}">
      <dsp:nvSpPr>
        <dsp:cNvPr id="0" name=""/>
        <dsp:cNvSpPr/>
      </dsp:nvSpPr>
      <dsp:spPr>
        <a:xfrm>
          <a:off x="3352919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D6D49-C768-4FE4-8859-8D2248D3A7ED}">
      <dsp:nvSpPr>
        <dsp:cNvPr id="0" name=""/>
        <dsp:cNvSpPr/>
      </dsp:nvSpPr>
      <dsp:spPr>
        <a:xfrm>
          <a:off x="3543389" y="238202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Interests</a:t>
          </a:r>
          <a:endParaRPr lang="en-US" sz="2200" kern="1200" dirty="0"/>
        </a:p>
      </dsp:txBody>
      <dsp:txXfrm>
        <a:off x="3543389" y="2382024"/>
        <a:ext cx="1523761" cy="952351"/>
      </dsp:txXfrm>
    </dsp:sp>
    <dsp:sp modelId="{902AA300-BD54-43E4-9D2F-8336EFD44D40}">
      <dsp:nvSpPr>
        <dsp:cNvPr id="0" name=""/>
        <dsp:cNvSpPr/>
      </dsp:nvSpPr>
      <dsp:spPr>
        <a:xfrm>
          <a:off x="3352919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A388F-115C-4CF0-980A-C2322335D1DC}">
      <dsp:nvSpPr>
        <dsp:cNvPr id="0" name=""/>
        <dsp:cNvSpPr/>
      </dsp:nvSpPr>
      <dsp:spPr>
        <a:xfrm>
          <a:off x="3543389" y="3572463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Learning Styles</a:t>
          </a:r>
          <a:endParaRPr lang="en-US" sz="2200" kern="1200" dirty="0"/>
        </a:p>
      </dsp:txBody>
      <dsp:txXfrm>
        <a:off x="3543389" y="3572463"/>
        <a:ext cx="1523761" cy="952351"/>
      </dsp:txXfrm>
    </dsp:sp>
    <dsp:sp modelId="{FBAB5C17-88EE-48F1-877A-34F42B39D466}">
      <dsp:nvSpPr>
        <dsp:cNvPr id="0" name=""/>
        <dsp:cNvSpPr/>
      </dsp:nvSpPr>
      <dsp:spPr>
        <a:xfrm>
          <a:off x="5543326" y="1146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Product</a:t>
          </a:r>
          <a:endParaRPr lang="en-US" sz="3500" kern="1200" dirty="0"/>
        </a:p>
      </dsp:txBody>
      <dsp:txXfrm>
        <a:off x="5543326" y="1146"/>
        <a:ext cx="1904702" cy="952351"/>
      </dsp:txXfrm>
    </dsp:sp>
    <dsp:sp modelId="{0A8C83A8-5B2C-4352-91AB-33438256DE69}">
      <dsp:nvSpPr>
        <dsp:cNvPr id="0" name=""/>
        <dsp:cNvSpPr/>
      </dsp:nvSpPr>
      <dsp:spPr>
        <a:xfrm>
          <a:off x="5733796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AFE03-E650-42D1-B415-CFEAA34D37A8}">
      <dsp:nvSpPr>
        <dsp:cNvPr id="0" name=""/>
        <dsp:cNvSpPr/>
      </dsp:nvSpPr>
      <dsp:spPr>
        <a:xfrm>
          <a:off x="5924267" y="119158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Readiness</a:t>
          </a:r>
          <a:endParaRPr lang="en-US" sz="2200" kern="1200" dirty="0"/>
        </a:p>
      </dsp:txBody>
      <dsp:txXfrm>
        <a:off x="5924267" y="1191585"/>
        <a:ext cx="1523761" cy="952351"/>
      </dsp:txXfrm>
    </dsp:sp>
    <dsp:sp modelId="{B9158DCF-02B7-4F10-BC72-D1236364B738}">
      <dsp:nvSpPr>
        <dsp:cNvPr id="0" name=""/>
        <dsp:cNvSpPr/>
      </dsp:nvSpPr>
      <dsp:spPr>
        <a:xfrm>
          <a:off x="5733796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FCE75-0A41-43D1-A539-58E37F0301ED}">
      <dsp:nvSpPr>
        <dsp:cNvPr id="0" name=""/>
        <dsp:cNvSpPr/>
      </dsp:nvSpPr>
      <dsp:spPr>
        <a:xfrm>
          <a:off x="5924267" y="238202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Interests</a:t>
          </a:r>
          <a:endParaRPr lang="en-US" sz="2200" kern="1200" dirty="0"/>
        </a:p>
      </dsp:txBody>
      <dsp:txXfrm>
        <a:off x="5924267" y="2382024"/>
        <a:ext cx="1523761" cy="952351"/>
      </dsp:txXfrm>
    </dsp:sp>
    <dsp:sp modelId="{6E3D3CC4-80FB-49F4-AF93-42DE3A2D3B96}">
      <dsp:nvSpPr>
        <dsp:cNvPr id="0" name=""/>
        <dsp:cNvSpPr/>
      </dsp:nvSpPr>
      <dsp:spPr>
        <a:xfrm>
          <a:off x="5733796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74CF8-484D-4E55-ACC5-04105FFC4337}">
      <dsp:nvSpPr>
        <dsp:cNvPr id="0" name=""/>
        <dsp:cNvSpPr/>
      </dsp:nvSpPr>
      <dsp:spPr>
        <a:xfrm>
          <a:off x="5924267" y="3572463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Learning Styles</a:t>
          </a:r>
          <a:endParaRPr lang="en-US" sz="2200" kern="1200" dirty="0"/>
        </a:p>
      </dsp:txBody>
      <dsp:txXfrm>
        <a:off x="5924267" y="3572463"/>
        <a:ext cx="1523761" cy="95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1287B7-E330-42D1-A4B8-408D24265064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F487AC-5757-4248-B4F0-3A84BC1D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Conceptual Framework for Thinking about/Articulating Universally Designed </a:t>
            </a:r>
            <a:br>
              <a:rPr lang="en-US" dirty="0" smtClean="0"/>
            </a:br>
            <a:r>
              <a:rPr lang="en-US" dirty="0" smtClean="0"/>
              <a:t>Post-Secondary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Maria Bacigalupo</a:t>
            </a:r>
          </a:p>
          <a:p>
            <a:r>
              <a:rPr lang="en-US" dirty="0" smtClean="0"/>
              <a:t>Curry College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</a:p>
                    <a:p>
                      <a:r>
                        <a:rPr lang="en-US" dirty="0" smtClean="0"/>
                        <a:t>Reading</a:t>
                      </a:r>
                    </a:p>
                    <a:p>
                      <a:r>
                        <a:rPr lang="en-US" dirty="0" smtClean="0"/>
                        <a:t>Math</a:t>
                      </a:r>
                    </a:p>
                    <a:p>
                      <a:r>
                        <a:rPr lang="en-US" dirty="0" smtClean="0"/>
                        <a:t>Writing</a:t>
                      </a:r>
                    </a:p>
                    <a:p>
                      <a:r>
                        <a:rPr lang="en-US" dirty="0" smtClean="0"/>
                        <a:t>Language disorders</a:t>
                      </a:r>
                    </a:p>
                    <a:p>
                      <a:r>
                        <a:rPr lang="en-US" dirty="0" smtClean="0"/>
                        <a:t>Non-verbal</a:t>
                      </a:r>
                      <a:r>
                        <a:rPr lang="en-US" baseline="0" dirty="0" smtClean="0"/>
                        <a:t> LD</a:t>
                      </a:r>
                    </a:p>
                    <a:p>
                      <a:r>
                        <a:rPr lang="en-US" baseline="0" dirty="0" smtClean="0"/>
                        <a:t>Organizational/Executive Function</a:t>
                      </a:r>
                    </a:p>
                    <a:p>
                      <a:r>
                        <a:rPr lang="en-US" baseline="0" dirty="0" smtClean="0"/>
                        <a:t>Blind</a:t>
                      </a:r>
                    </a:p>
                    <a:p>
                      <a:r>
                        <a:rPr lang="en-US" baseline="0" dirty="0" smtClean="0"/>
                        <a:t>Deaf</a:t>
                      </a:r>
                    </a:p>
                    <a:p>
                      <a:r>
                        <a:rPr lang="en-US" baseline="0" dirty="0" smtClean="0"/>
                        <a:t>Physical disabilities</a:t>
                      </a:r>
                    </a:p>
                    <a:p>
                      <a:r>
                        <a:rPr lang="en-US" baseline="0" dirty="0" smtClean="0"/>
                        <a:t>etc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Co-existing: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Depression</a:t>
                      </a:r>
                    </a:p>
                    <a:p>
                      <a:r>
                        <a:rPr lang="en-US" dirty="0" smtClean="0"/>
                        <a:t>Substance abuse</a:t>
                      </a:r>
                    </a:p>
                    <a:p>
                      <a:r>
                        <a:rPr lang="en-US" dirty="0" smtClean="0"/>
                        <a:t>OCD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Profs cannot take the time to understand accommodations for…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to ask</a:t>
            </a:r>
          </a:p>
          <a:p>
            <a:r>
              <a:rPr lang="en-US" dirty="0" smtClean="0"/>
              <a:t>Too much to expect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What if we could design curriculum that accommodated a large range of learners?</a:t>
            </a:r>
          </a:p>
          <a:p>
            <a:pPr lvl="1"/>
            <a:r>
              <a:rPr lang="en-US" dirty="0" smtClean="0"/>
              <a:t>That could work!</a:t>
            </a:r>
          </a:p>
          <a:p>
            <a:pPr lvl="1"/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We need a simple framework for understanding</a:t>
            </a:r>
          </a:p>
          <a:p>
            <a:pPr lvl="2"/>
            <a:r>
              <a:rPr lang="en-US" dirty="0" smtClean="0"/>
              <a:t>on which to hang ideas</a:t>
            </a:r>
          </a:p>
          <a:p>
            <a:pPr lvl="2"/>
            <a:r>
              <a:rPr lang="en-US" dirty="0" smtClean="0"/>
              <a:t>There are two: U Conn and Tomlinson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too much to learn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 Principles of Universal Design</a:t>
            </a:r>
          </a:p>
          <a:p>
            <a:r>
              <a:rPr lang="en-US" dirty="0" smtClean="0"/>
              <a:t>Pp120-121 (handout)</a:t>
            </a:r>
          </a:p>
          <a:p>
            <a:r>
              <a:rPr lang="en-US" dirty="0" smtClean="0"/>
              <a:t>By Scott, McGuire and Shaw</a:t>
            </a:r>
          </a:p>
          <a:p>
            <a:r>
              <a:rPr lang="en-US" dirty="0" smtClean="0"/>
              <a:t> © 2001</a:t>
            </a:r>
          </a:p>
          <a:p>
            <a:r>
              <a:rPr lang="en-US" dirty="0" smtClean="0"/>
              <a:t>Arose out of disabilities movement</a:t>
            </a:r>
          </a:p>
          <a:p>
            <a:r>
              <a:rPr lang="en-US" dirty="0" smtClean="0"/>
              <a:t>“UD” – Architecture</a:t>
            </a:r>
          </a:p>
          <a:p>
            <a:pPr lvl="1"/>
            <a:r>
              <a:rPr lang="en-US" dirty="0" smtClean="0"/>
              <a:t>Need no further adaptations</a:t>
            </a:r>
          </a:p>
          <a:p>
            <a:pPr lvl="1"/>
            <a:r>
              <a:rPr lang="en-US" dirty="0" smtClean="0"/>
              <a:t>Happy side-effect – beneficial to many non-”disabled”</a:t>
            </a:r>
          </a:p>
          <a:p>
            <a:r>
              <a:rPr lang="en-US" dirty="0" smtClean="0"/>
              <a:t>Constraint:  not complete framework for understanding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Differentiated Instruction (DI)</a:t>
            </a:r>
          </a:p>
          <a:p>
            <a:pPr lvl="1"/>
            <a:r>
              <a:rPr lang="en-US" dirty="0" smtClean="0"/>
              <a:t>Emerged from gifted education</a:t>
            </a:r>
          </a:p>
          <a:p>
            <a:pPr lvl="1"/>
            <a:r>
              <a:rPr lang="en-US" dirty="0" smtClean="0"/>
              <a:t>©1999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Hence: Carol Tomlinson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DI:  3 elements of teaching +1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teach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Lecture notes</a:t>
            </a:r>
          </a:p>
          <a:p>
            <a:pPr lvl="1"/>
            <a:r>
              <a:rPr lang="en-US" dirty="0" smtClean="0"/>
              <a:t>Films</a:t>
            </a:r>
          </a:p>
          <a:p>
            <a:pPr lvl="1"/>
            <a:r>
              <a:rPr lang="en-US" dirty="0" smtClean="0"/>
              <a:t>Overarching goals</a:t>
            </a:r>
          </a:p>
          <a:p>
            <a:pPr lvl="1"/>
            <a:r>
              <a:rPr lang="en-US" dirty="0" smtClean="0"/>
              <a:t>Explicit curriculum</a:t>
            </a:r>
          </a:p>
          <a:p>
            <a:pPr lvl="1"/>
            <a:r>
              <a:rPr lang="en-US" dirty="0" smtClean="0"/>
              <a:t>Implicit curriculum (hidden curriculum)</a:t>
            </a:r>
          </a:p>
          <a:p>
            <a:pPr lvl="2"/>
            <a:r>
              <a:rPr lang="en-US" dirty="0" smtClean="0"/>
              <a:t>Values</a:t>
            </a:r>
          </a:p>
          <a:p>
            <a:pPr lvl="2"/>
            <a:r>
              <a:rPr lang="en-US" dirty="0" smtClean="0"/>
              <a:t>Collateral skills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left out of higher education classrooms</a:t>
            </a:r>
          </a:p>
          <a:p>
            <a:r>
              <a:rPr lang="en-US" dirty="0" smtClean="0"/>
              <a:t>Time to process understandings</a:t>
            </a:r>
          </a:p>
          <a:p>
            <a:r>
              <a:rPr lang="en-US" dirty="0" smtClean="0"/>
              <a:t>Embedded assessment</a:t>
            </a:r>
          </a:p>
          <a:p>
            <a:r>
              <a:rPr lang="en-US" dirty="0" smtClean="0"/>
              <a:t>Time to determine if they learned what you thought you taught!</a:t>
            </a:r>
          </a:p>
          <a:p>
            <a:r>
              <a:rPr lang="en-US" dirty="0" smtClean="0"/>
              <a:t>Biology professor</a:t>
            </a:r>
          </a:p>
          <a:p>
            <a:r>
              <a:rPr lang="en-US" dirty="0" smtClean="0"/>
              <a:t>Whistling cartoon</a:t>
            </a:r>
          </a:p>
          <a:p>
            <a:r>
              <a:rPr lang="en-US" dirty="0" smtClean="0"/>
              <a:t>Homework (but ungraded): making it high stakes makes it “product” or summative assessment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fair selection… (handout)</a:t>
            </a:r>
          </a:p>
          <a:p>
            <a:r>
              <a:rPr lang="en-US" dirty="0" smtClean="0"/>
              <a:t>Summative assessment</a:t>
            </a:r>
          </a:p>
          <a:p>
            <a:r>
              <a:rPr lang="en-US" dirty="0" smtClean="0"/>
              <a:t>Exams</a:t>
            </a:r>
          </a:p>
          <a:p>
            <a:r>
              <a:rPr lang="en-US" dirty="0" smtClean="0"/>
              <a:t>Papers</a:t>
            </a:r>
          </a:p>
          <a:p>
            <a:r>
              <a:rPr lang="en-US" dirty="0" smtClean="0"/>
              <a:t>Projects</a:t>
            </a:r>
          </a:p>
          <a:p>
            <a:r>
              <a:rPr lang="en-US" dirty="0" smtClean="0"/>
              <a:t>Rubrics – help with communication about teaching and learning (handouts)</a:t>
            </a:r>
          </a:p>
          <a:p>
            <a:pPr lvl="1"/>
            <a:r>
              <a:rPr lang="en-US" dirty="0" smtClean="0"/>
              <a:t>Professors</a:t>
            </a:r>
          </a:p>
          <a:p>
            <a:pPr lvl="1"/>
            <a:r>
              <a:rPr lang="en-US" dirty="0" smtClean="0"/>
              <a:t>Students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roduct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Instructional environment</a:t>
            </a:r>
          </a:p>
          <a:p>
            <a:r>
              <a:rPr lang="en-US" dirty="0" smtClean="0"/>
              <a:t>Building Classroom Culture</a:t>
            </a:r>
          </a:p>
          <a:p>
            <a:pPr lvl="1"/>
            <a:r>
              <a:rPr lang="en-US" dirty="0" smtClean="0"/>
              <a:t>Eliot Aronson – jigsaw</a:t>
            </a:r>
          </a:p>
          <a:p>
            <a:pPr lvl="1"/>
            <a:r>
              <a:rPr lang="en-US" dirty="0" smtClean="0"/>
              <a:t>Tribes: a way of learning and being together</a:t>
            </a:r>
          </a:p>
          <a:p>
            <a:pPr lvl="2"/>
            <a:r>
              <a:rPr lang="en-US" dirty="0" smtClean="0"/>
              <a:t>What’s in your wallet?</a:t>
            </a:r>
          </a:p>
          <a:p>
            <a:pPr lvl="2"/>
            <a:r>
              <a:rPr lang="en-US" dirty="0" smtClean="0"/>
              <a:t>Partner introductions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 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DI:  3 ways to differentiate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Instructional climate</a:t>
            </a:r>
          </a:p>
          <a:p>
            <a:pPr lvl="1"/>
            <a:r>
              <a:rPr lang="en-US" dirty="0" smtClean="0"/>
              <a:t>What’s in your wallet?</a:t>
            </a:r>
          </a:p>
          <a:p>
            <a:pPr lvl="1"/>
            <a:r>
              <a:rPr lang="en-US" dirty="0" smtClean="0"/>
              <a:t>Partner introductions</a:t>
            </a:r>
          </a:p>
          <a:p>
            <a:r>
              <a:rPr lang="en-US" dirty="0" smtClean="0"/>
              <a:t>Speaker introduction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Q:  Who may remain for Part II?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Community of Learners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yam what I yam (Popeye)</a:t>
            </a:r>
          </a:p>
          <a:p>
            <a:r>
              <a:rPr lang="en-US" dirty="0" smtClean="0"/>
              <a:t>Start me where I yam</a:t>
            </a:r>
          </a:p>
          <a:p>
            <a:r>
              <a:rPr lang="en-US" dirty="0" smtClean="0"/>
              <a:t>Give me access to the curriculum</a:t>
            </a:r>
          </a:p>
          <a:p>
            <a:pPr lvl="1"/>
            <a:r>
              <a:rPr lang="en-US" dirty="0" smtClean="0"/>
              <a:t>Literary tea party</a:t>
            </a:r>
          </a:p>
          <a:p>
            <a:pPr lvl="1"/>
            <a:r>
              <a:rPr lang="en-US" dirty="0" smtClean="0"/>
              <a:t>A choice of content books</a:t>
            </a:r>
          </a:p>
          <a:p>
            <a:pPr lvl="1"/>
            <a:r>
              <a:rPr lang="en-US" dirty="0" smtClean="0"/>
              <a:t>A choice of articles</a:t>
            </a:r>
          </a:p>
          <a:p>
            <a:pPr lvl="1"/>
            <a:r>
              <a:rPr lang="en-US" dirty="0" smtClean="0"/>
              <a:t>A choice of submitting drafts of papers</a:t>
            </a:r>
          </a:p>
          <a:p>
            <a:r>
              <a:rPr lang="en-US" dirty="0" smtClean="0"/>
              <a:t>Challenge me!  </a:t>
            </a:r>
          </a:p>
          <a:p>
            <a:pPr lvl="1"/>
            <a:r>
              <a:rPr lang="en-US" dirty="0" smtClean="0"/>
              <a:t>Bloom (handout)</a:t>
            </a:r>
          </a:p>
          <a:p>
            <a:pPr lvl="1"/>
            <a:r>
              <a:rPr lang="en-US" dirty="0" smtClean="0"/>
              <a:t>Objectives (handout)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Readiness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Self-explanatory</a:t>
            </a:r>
          </a:p>
          <a:p>
            <a:pPr lvl="1"/>
            <a:r>
              <a:rPr lang="en-US" dirty="0" smtClean="0"/>
              <a:t>Let Mgt majors do one project </a:t>
            </a:r>
          </a:p>
          <a:p>
            <a:pPr lvl="1"/>
            <a:r>
              <a:rPr lang="en-US" dirty="0" smtClean="0"/>
              <a:t>Let Ed majors do another</a:t>
            </a:r>
          </a:p>
          <a:p>
            <a:pPr lvl="1"/>
            <a:r>
              <a:rPr lang="en-US" dirty="0" smtClean="0"/>
              <a:t>Let CJ majors do a third</a:t>
            </a:r>
          </a:p>
          <a:p>
            <a:pPr lvl="1"/>
            <a:r>
              <a:rPr lang="en-US" dirty="0" smtClean="0"/>
              <a:t>All relevant to the coursework and their field of study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Gardner’s Multiple Intelligences (handout)</a:t>
            </a:r>
          </a:p>
          <a:p>
            <a:r>
              <a:rPr lang="en-US" dirty="0" smtClean="0"/>
              <a:t>Bernice McCarthy (Why, what, how, what if)</a:t>
            </a:r>
          </a:p>
          <a:p>
            <a:r>
              <a:rPr lang="en-US" dirty="0" err="1" smtClean="0"/>
              <a:t>Gregorc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concrete v abstract</a:t>
            </a:r>
          </a:p>
          <a:p>
            <a:pPr lvl="1"/>
            <a:r>
              <a:rPr lang="en-US" dirty="0" smtClean="0"/>
              <a:t>random v sequential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</a:t>
            </a:r>
            <a:r>
              <a:rPr lang="en-US" dirty="0" smtClean="0"/>
              <a:t> ways to differentiate, Plus 1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multitude of ideas</a:t>
            </a:r>
          </a:p>
          <a:p>
            <a:r>
              <a:rPr lang="en-US" dirty="0" smtClean="0"/>
              <a:t>Jigsaw – </a:t>
            </a:r>
          </a:p>
          <a:p>
            <a:pPr lvl="1"/>
            <a:r>
              <a:rPr lang="en-US" dirty="0" smtClean="0"/>
              <a:t>ah!  Principle 7, 8 and 9 (U Conn), and </a:t>
            </a:r>
          </a:p>
          <a:p>
            <a:pPr lvl="1"/>
            <a:r>
              <a:rPr lang="en-US" dirty="0" smtClean="0"/>
              <a:t>Content and Process by readiness and interests</a:t>
            </a:r>
          </a:p>
          <a:p>
            <a:r>
              <a:rPr lang="en-US" dirty="0" smtClean="0"/>
              <a:t>Literary tea party</a:t>
            </a:r>
          </a:p>
          <a:p>
            <a:pPr lvl="1"/>
            <a:r>
              <a:rPr lang="en-US" dirty="0" smtClean="0"/>
              <a:t>Ah!  Principle 1</a:t>
            </a:r>
          </a:p>
          <a:p>
            <a:pPr lvl="1"/>
            <a:r>
              <a:rPr lang="en-US" dirty="0" smtClean="0"/>
              <a:t>Content by readiness and interests, maybe learning styles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frameworks give structure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Improves communication (across disciplines) about teaching and learning</a:t>
            </a:r>
          </a:p>
          <a:p>
            <a:pPr lvl="1"/>
            <a:r>
              <a:rPr lang="en-US" dirty="0" smtClean="0"/>
              <a:t>Inclusive and universal principles</a:t>
            </a:r>
          </a:p>
          <a:p>
            <a:pPr lvl="1"/>
            <a:r>
              <a:rPr lang="en-US" dirty="0" smtClean="0"/>
              <a:t>Classroom environment</a:t>
            </a:r>
          </a:p>
          <a:p>
            <a:pPr lvl="1"/>
            <a:r>
              <a:rPr lang="en-US" dirty="0" smtClean="0"/>
              <a:t>3 elements of teaching and 3 elements of inclusion for ALL learners</a:t>
            </a:r>
          </a:p>
          <a:p>
            <a:pPr lvl="2"/>
            <a:r>
              <a:rPr lang="en-US" dirty="0" smtClean="0"/>
              <a:t>Content</a:t>
            </a:r>
          </a:p>
          <a:p>
            <a:pPr lvl="2"/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Product</a:t>
            </a:r>
          </a:p>
          <a:p>
            <a:pPr lvl="2"/>
            <a:r>
              <a:rPr lang="en-US" dirty="0" smtClean="0"/>
              <a:t>Readiness</a:t>
            </a:r>
          </a:p>
          <a:p>
            <a:pPr lvl="2"/>
            <a:r>
              <a:rPr lang="en-US" dirty="0" smtClean="0"/>
              <a:t>Interests</a:t>
            </a:r>
          </a:p>
          <a:p>
            <a:pPr lvl="2"/>
            <a:r>
              <a:rPr lang="en-US" dirty="0" smtClean="0"/>
              <a:t>Learning styles</a:t>
            </a:r>
          </a:p>
          <a:p>
            <a:pPr lvl="1"/>
            <a:r>
              <a:rPr lang="en-US" dirty="0" smtClean="0"/>
              <a:t>Challenges students to proficient and above level of performance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frameworks offer a shared vocabulary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How:  Curriculum and Instruction Organizer</a:t>
            </a:r>
          </a:p>
          <a:p>
            <a:r>
              <a:rPr lang="en-US" dirty="0" smtClean="0"/>
              <a:t>What if:  to start: Introductory level courses had C&amp;I Organizers with the curriculum aims of the department made explicit.</a:t>
            </a:r>
          </a:p>
          <a:p>
            <a:pPr lvl="1"/>
            <a:r>
              <a:rPr lang="en-US" dirty="0" smtClean="0"/>
              <a:t>How it aligns to the mission(s)(Dept and college)</a:t>
            </a:r>
          </a:p>
          <a:p>
            <a:pPr lvl="1"/>
            <a:r>
              <a:rPr lang="en-US" dirty="0" smtClean="0"/>
              <a:t>Articulated course outcomes</a:t>
            </a:r>
          </a:p>
          <a:p>
            <a:pPr lvl="1"/>
            <a:r>
              <a:rPr lang="en-US" dirty="0" smtClean="0"/>
              <a:t>Articulated challenge level (Intro? Reinforced? Mastery?)</a:t>
            </a:r>
          </a:p>
          <a:p>
            <a:pPr lvl="1"/>
            <a:r>
              <a:rPr lang="en-US" dirty="0" smtClean="0"/>
              <a:t>Potential processes, embedded assessments, and products to use</a:t>
            </a:r>
          </a:p>
          <a:p>
            <a:pPr lvl="1"/>
            <a:r>
              <a:rPr lang="en-US" dirty="0" smtClean="0"/>
              <a:t>Articulated classroom climate departmental expectations/hopes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 And What if?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76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88331">
                <a:tc>
                  <a:txBody>
                    <a:bodyPr/>
                    <a:lstStyle/>
                    <a:p>
                      <a:r>
                        <a:rPr lang="en-US" dirty="0" smtClean="0"/>
                        <a:t>What if?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Part</a:t>
                      </a:r>
                      <a:r>
                        <a:rPr lang="en-US" baseline="0" dirty="0" smtClean="0"/>
                        <a:t>s I and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Part I</a:t>
                      </a:r>
                      <a:endParaRPr lang="en-US" dirty="0"/>
                    </a:p>
                  </a:txBody>
                  <a:tcPr/>
                </a:tc>
              </a:tr>
              <a:tr h="1888331">
                <a:tc>
                  <a:txBody>
                    <a:bodyPr/>
                    <a:lstStyle/>
                    <a:p>
                      <a:r>
                        <a:rPr lang="en-US" dirty="0" smtClean="0"/>
                        <a:t>How?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Part</a:t>
                      </a:r>
                      <a:r>
                        <a:rPr lang="en-US" baseline="0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Part 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Bernice McCarthy 4MAT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universally design?</a:t>
            </a:r>
          </a:p>
          <a:p>
            <a:pPr lvl="1"/>
            <a:r>
              <a:rPr lang="en-US" dirty="0" smtClean="0"/>
              <a:t>Civil Engineers: Research to avoid accidents</a:t>
            </a:r>
            <a:endParaRPr lang="en-US" dirty="0" smtClean="0"/>
          </a:p>
          <a:p>
            <a:pPr lvl="2"/>
            <a:r>
              <a:rPr lang="en-US" dirty="0" smtClean="0"/>
              <a:t>Intersections</a:t>
            </a:r>
          </a:p>
          <a:p>
            <a:pPr lvl="2"/>
            <a:r>
              <a:rPr lang="en-US" dirty="0" smtClean="0"/>
              <a:t>Road </a:t>
            </a:r>
            <a:r>
              <a:rPr lang="en-US" dirty="0" smtClean="0"/>
              <a:t>ends here</a:t>
            </a:r>
          </a:p>
          <a:p>
            <a:pPr lvl="1"/>
            <a:r>
              <a:rPr lang="en-US" dirty="0" smtClean="0"/>
              <a:t>Health and Safety Committee:  </a:t>
            </a:r>
            <a:r>
              <a:rPr lang="en-US" dirty="0" smtClean="0"/>
              <a:t>mishaps</a:t>
            </a:r>
            <a:endParaRPr lang="en-US" dirty="0" smtClean="0"/>
          </a:p>
          <a:p>
            <a:pPr lvl="1"/>
            <a:r>
              <a:rPr lang="en-US" dirty="0" smtClean="0"/>
              <a:t>I’m not a teacher, I’m a professor</a:t>
            </a:r>
          </a:p>
          <a:p>
            <a:r>
              <a:rPr lang="en-US" dirty="0" smtClean="0"/>
              <a:t>What if we universally designed?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repair</a:t>
            </a:r>
            <a:r>
              <a:rPr lang="en-US" dirty="0" smtClean="0"/>
              <a:t>ed </a:t>
            </a:r>
            <a:r>
              <a:rPr lang="en-US" dirty="0" smtClean="0"/>
              <a:t>the pavement</a:t>
            </a:r>
          </a:p>
          <a:p>
            <a:pPr lvl="1"/>
            <a:r>
              <a:rPr lang="en-US" dirty="0" smtClean="0"/>
              <a:t>Took responsibility for intersections of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Checked to see if they learned what we thought we taught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and what if?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 smtClean="0"/>
          </a:p>
          <a:p>
            <a:pPr lvl="1"/>
            <a:r>
              <a:rPr lang="en-US" dirty="0" smtClean="0"/>
              <a:t>Competition is an American value</a:t>
            </a:r>
          </a:p>
          <a:p>
            <a:pPr lvl="1"/>
            <a:r>
              <a:rPr lang="en-US" dirty="0" smtClean="0"/>
              <a:t>But so is pluralism, diversity, the American dream</a:t>
            </a:r>
          </a:p>
          <a:p>
            <a:pPr lvl="1"/>
            <a:r>
              <a:rPr lang="en-US" dirty="0" smtClean="0"/>
              <a:t>Integrity:  Stephen L. Carter (Yale)</a:t>
            </a:r>
          </a:p>
          <a:p>
            <a:pPr lvl="2"/>
            <a:r>
              <a:rPr lang="en-US" dirty="0" smtClean="0"/>
              <a:t>Doing the research to determine right from wrong</a:t>
            </a:r>
          </a:p>
          <a:p>
            <a:pPr lvl="2"/>
            <a:r>
              <a:rPr lang="en-US" dirty="0" smtClean="0"/>
              <a:t>Taking a stand, even at personal cost</a:t>
            </a:r>
          </a:p>
          <a:p>
            <a:pPr lvl="2"/>
            <a:r>
              <a:rPr lang="en-US" dirty="0" smtClean="0"/>
              <a:t>Making that stand known…speaking it</a:t>
            </a:r>
          </a:p>
          <a:p>
            <a:pPr lvl="1"/>
            <a:r>
              <a:rPr lang="en-US" dirty="0" smtClean="0"/>
              <a:t>Obligation to prepare </a:t>
            </a:r>
            <a:r>
              <a:rPr lang="en-US" dirty="0" smtClean="0"/>
              <a:t>students: </a:t>
            </a:r>
            <a:r>
              <a:rPr lang="en-US" dirty="0" smtClean="0"/>
              <a:t>Informed citizens</a:t>
            </a:r>
          </a:p>
          <a:p>
            <a:pPr lvl="2"/>
            <a:r>
              <a:rPr lang="en-US" dirty="0" smtClean="0"/>
              <a:t>Basing votes on considered research</a:t>
            </a:r>
          </a:p>
          <a:p>
            <a:pPr lvl="2"/>
            <a:r>
              <a:rPr lang="en-US" dirty="0" smtClean="0"/>
              <a:t>Take a stand</a:t>
            </a:r>
          </a:p>
          <a:p>
            <a:pPr lvl="2"/>
            <a:r>
              <a:rPr lang="en-US" dirty="0" smtClean="0"/>
              <a:t>Write, speak or act about 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universally design?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What if?  We became more transparent </a:t>
            </a:r>
          </a:p>
          <a:p>
            <a:pPr lvl="2"/>
            <a:r>
              <a:rPr lang="en-US" dirty="0" smtClean="0"/>
              <a:t>about what we teach </a:t>
            </a:r>
            <a:endParaRPr lang="en-US" dirty="0" smtClean="0"/>
          </a:p>
          <a:p>
            <a:pPr lvl="2"/>
            <a:r>
              <a:rPr lang="en-US" dirty="0" smtClean="0"/>
              <a:t>how we teach it</a:t>
            </a:r>
          </a:p>
          <a:p>
            <a:pPr lvl="2"/>
            <a:r>
              <a:rPr lang="en-US" dirty="0" smtClean="0"/>
              <a:t>How it is aligned to overarching goals</a:t>
            </a:r>
          </a:p>
          <a:p>
            <a:pPr lvl="2"/>
            <a:r>
              <a:rPr lang="en-US" dirty="0" smtClean="0"/>
              <a:t>How successful we are</a:t>
            </a:r>
          </a:p>
          <a:p>
            <a:pPr lvl="1"/>
            <a:r>
              <a:rPr lang="en-US" dirty="0" smtClean="0"/>
              <a:t>What if? More </a:t>
            </a:r>
            <a:r>
              <a:rPr lang="en-US" dirty="0" smtClean="0"/>
              <a:t>curriculum was </a:t>
            </a:r>
            <a:r>
              <a:rPr lang="en-US" dirty="0" smtClean="0"/>
              <a:t>transparent?</a:t>
            </a:r>
          </a:p>
          <a:p>
            <a:pPr lvl="1"/>
            <a:r>
              <a:rPr lang="en-US" dirty="0" smtClean="0"/>
              <a:t>What if?  We made outcomes transparent?</a:t>
            </a:r>
          </a:p>
          <a:p>
            <a:pPr lvl="1"/>
            <a:r>
              <a:rPr lang="en-US" dirty="0" smtClean="0"/>
              <a:t>What if? </a:t>
            </a:r>
            <a:r>
              <a:rPr lang="en-US" dirty="0" smtClean="0"/>
              <a:t>Our success rates were </a:t>
            </a:r>
            <a:r>
              <a:rPr lang="en-US" dirty="0" smtClean="0"/>
              <a:t>transparent?</a:t>
            </a:r>
          </a:p>
          <a:p>
            <a:pPr lvl="2"/>
            <a:r>
              <a:rPr lang="en-US" dirty="0" smtClean="0"/>
              <a:t>Akin </a:t>
            </a:r>
            <a:r>
              <a:rPr lang="en-US" dirty="0" smtClean="0"/>
              <a:t>to </a:t>
            </a:r>
            <a:r>
              <a:rPr lang="en-US" dirty="0" smtClean="0"/>
              <a:t>disclosing </a:t>
            </a:r>
            <a:r>
              <a:rPr lang="en-US" dirty="0" smtClean="0"/>
              <a:t>hospital infection rates </a:t>
            </a:r>
          </a:p>
          <a:p>
            <a:pPr lvl="1"/>
            <a:r>
              <a:rPr lang="en-US" dirty="0" smtClean="0"/>
              <a:t>What if?  We took responsibility for intersections of learning?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What if?  More students succeeded</a:t>
            </a:r>
            <a:r>
              <a:rPr lang="en-US" dirty="0" smtClean="0"/>
              <a:t>?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More disabled students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More bi-lingual students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More students from lower SES backgrounds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More minority students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More women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More adult students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More average and gifted students with varying learning styles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Everyone in the class “got it” better?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err="1" smtClean="0"/>
              <a:t>Woohoo</a:t>
            </a:r>
            <a:r>
              <a:rPr lang="en-US" dirty="0" smtClean="0"/>
              <a:t>!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Aligned Curriculum</a:t>
            </a:r>
          </a:p>
          <a:p>
            <a:r>
              <a:rPr lang="en-US" dirty="0" smtClean="0"/>
              <a:t>Universal Design for Instruction (UDI)</a:t>
            </a:r>
          </a:p>
          <a:p>
            <a:pPr lvl="1"/>
            <a:r>
              <a:rPr lang="en-US" dirty="0" smtClean="0"/>
              <a:t>Shaw; McGuire (U Conn)</a:t>
            </a:r>
          </a:p>
          <a:p>
            <a:r>
              <a:rPr lang="en-US" dirty="0" smtClean="0"/>
              <a:t>Differentiated Instruction (DI)</a:t>
            </a:r>
          </a:p>
          <a:p>
            <a:pPr lvl="1"/>
            <a:r>
              <a:rPr lang="en-US" smtClean="0"/>
              <a:t>Tomlinson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 thought teaching professors about how to accommodate all (as in each and every) student with a different disability made sense</a:t>
            </a:r>
          </a:p>
          <a:p>
            <a:r>
              <a:rPr lang="en-US" dirty="0" smtClean="0"/>
              <a:t>BUT:  the teacher professors connect most primarily to their field of study</a:t>
            </a:r>
          </a:p>
          <a:p>
            <a:r>
              <a:rPr lang="en-US" dirty="0" smtClean="0"/>
              <a:t>Our field of study (disabilities) is not theirs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Disabilities or everyone?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</TotalTime>
  <Words>983</Words>
  <Application>Microsoft Office PowerPoint</Application>
  <PresentationFormat>On-screen Show (4:3)</PresentationFormat>
  <Paragraphs>227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A Conceptual Framework for Thinking about/Articulating Universally Designed  Post-Secondary Curriculum</vt:lpstr>
      <vt:lpstr>A Community of Learners</vt:lpstr>
      <vt:lpstr>Bernice McCarthy 4MAT</vt:lpstr>
      <vt:lpstr>Why and what if?</vt:lpstr>
      <vt:lpstr>Why universally design? </vt:lpstr>
      <vt:lpstr>What if? </vt:lpstr>
      <vt:lpstr>What if?</vt:lpstr>
      <vt:lpstr>What?</vt:lpstr>
      <vt:lpstr>Disabilities or everyone?</vt:lpstr>
      <vt:lpstr>Profs cannot take the time to understand accommodations for…</vt:lpstr>
      <vt:lpstr>It is too much to learn</vt:lpstr>
      <vt:lpstr>Framework I</vt:lpstr>
      <vt:lpstr>Hence: Carol Tomlinson</vt:lpstr>
      <vt:lpstr>DI:  3 elements of teaching +1</vt:lpstr>
      <vt:lpstr>Content</vt:lpstr>
      <vt:lpstr>Process</vt:lpstr>
      <vt:lpstr>Product</vt:lpstr>
      <vt:lpstr>Plus 1</vt:lpstr>
      <vt:lpstr>DI:  3 ways to differentiate</vt:lpstr>
      <vt:lpstr>Readiness</vt:lpstr>
      <vt:lpstr>Interests</vt:lpstr>
      <vt:lpstr>Learning styles</vt:lpstr>
      <vt:lpstr>9 ways to differentiate, Plus 1 </vt:lpstr>
      <vt:lpstr>These frameworks give structure</vt:lpstr>
      <vt:lpstr>These frameworks offer a shared vocabulary</vt:lpstr>
      <vt:lpstr>How? And What if?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Conceptual Framework for Thinking about Articulating Universally Designed  Post-Secondary Curriculum</dc:title>
  <dc:creator>Maria</dc:creator>
  <cp:lastModifiedBy>Maria</cp:lastModifiedBy>
  <cp:revision>24</cp:revision>
  <dcterms:created xsi:type="dcterms:W3CDTF">2010-05-17T00:43:36Z</dcterms:created>
  <dcterms:modified xsi:type="dcterms:W3CDTF">2010-05-17T12:55:58Z</dcterms:modified>
</cp:coreProperties>
</file>