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13"/>
  </p:notesMasterIdLst>
  <p:sldIdLst>
    <p:sldId id="256" r:id="rId2"/>
    <p:sldId id="295" r:id="rId3"/>
    <p:sldId id="296" r:id="rId4"/>
    <p:sldId id="257" r:id="rId5"/>
    <p:sldId id="477" r:id="rId6"/>
    <p:sldId id="478" r:id="rId7"/>
    <p:sldId id="479" r:id="rId8"/>
    <p:sldId id="480" r:id="rId9"/>
    <p:sldId id="481" r:id="rId10"/>
    <p:sldId id="475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Mitra" initials="dl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7" autoAdjust="0"/>
    <p:restoredTop sz="82703" autoAdjust="0"/>
  </p:normalViewPr>
  <p:slideViewPr>
    <p:cSldViewPr>
      <p:cViewPr varScale="1">
        <p:scale>
          <a:sx n="45" d="100"/>
          <a:sy n="45" d="100"/>
        </p:scale>
        <p:origin x="8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0B05C-33C7-4CDF-9850-5D1D904180C6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8672E-93FF-4F92-BA39-5CAC92D8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7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8672E-93FF-4F92-BA39-5CAC92D859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F70BCC0-2912-496D-932D-A3310FFADB23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FB938AC-9D09-4A9F-876C-401F5A0419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na@ps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98" y="304800"/>
            <a:ext cx="8763000" cy="28956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Student Voice: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The Nuts and Bolts and the Latest Research</a:t>
            </a:r>
            <a:br>
              <a:rPr lang="en-US" dirty="0"/>
            </a:br>
            <a:br>
              <a:rPr lang="en-US" dirty="0"/>
            </a:br>
            <a:br>
              <a:rPr lang="en-US" b="1" dirty="0"/>
            </a:br>
            <a:endParaRPr lang="en-US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505200"/>
            <a:ext cx="8198196" cy="289560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>
                <a:solidFill>
                  <a:schemeClr val="accent2"/>
                </a:solidFill>
              </a:rPr>
              <a:t>Dana </a:t>
            </a:r>
            <a:r>
              <a:rPr lang="en-US" sz="11200" dirty="0" err="1">
                <a:solidFill>
                  <a:schemeClr val="accent2"/>
                </a:solidFill>
              </a:rPr>
              <a:t>Mitra</a:t>
            </a:r>
            <a:endParaRPr lang="en-US" sz="11200" dirty="0">
              <a:solidFill>
                <a:schemeClr val="accent2"/>
              </a:solidFill>
            </a:endParaRPr>
          </a:p>
          <a:p>
            <a:r>
              <a:rPr lang="en-US" sz="11200" dirty="0">
                <a:solidFill>
                  <a:schemeClr val="accent2"/>
                </a:solidFill>
              </a:rPr>
              <a:t>Professor of Education</a:t>
            </a:r>
          </a:p>
          <a:p>
            <a:r>
              <a:rPr lang="en-US" sz="11200" dirty="0">
                <a:solidFill>
                  <a:schemeClr val="accent2"/>
                </a:solidFill>
              </a:rPr>
              <a:t>Penn State University</a:t>
            </a:r>
          </a:p>
          <a:p>
            <a:r>
              <a:rPr lang="en-US" sz="11200" dirty="0">
                <a:solidFill>
                  <a:schemeClr val="accent2"/>
                </a:solidFill>
                <a:hlinkClick r:id="rId3"/>
              </a:rPr>
              <a:t>dana@psu.edu</a:t>
            </a:r>
            <a:endParaRPr lang="en-US" sz="11200" dirty="0">
              <a:solidFill>
                <a:schemeClr val="accent2"/>
              </a:solidFill>
            </a:endParaRPr>
          </a:p>
          <a:p>
            <a:r>
              <a:rPr lang="en-US" sz="11200" dirty="0">
                <a:solidFill>
                  <a:schemeClr val="accent2"/>
                </a:solidFill>
              </a:rPr>
              <a:t>@</a:t>
            </a:r>
            <a:r>
              <a:rPr lang="en-US" sz="11200" dirty="0" err="1">
                <a:solidFill>
                  <a:schemeClr val="accent2"/>
                </a:solidFill>
              </a:rPr>
              <a:t>docdana</a:t>
            </a:r>
            <a:endParaRPr lang="en-US" sz="11200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55" y="4334256"/>
            <a:ext cx="4200144" cy="192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3664-63BC-5F48-B633-BEAB69FD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587" y="228600"/>
            <a:ext cx="8913813" cy="914400"/>
          </a:xfrm>
        </p:spPr>
        <p:txBody>
          <a:bodyPr/>
          <a:lstStyle/>
          <a:p>
            <a:r>
              <a:rPr lang="en-US" dirty="0"/>
              <a:t>Samantha </a:t>
            </a:r>
            <a:r>
              <a:rPr lang="en-US" dirty="0" err="1"/>
              <a:t>Holquist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7C1E563-2312-E74E-B237-0F42CC46C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t="24916" r="11765" b="12801"/>
          <a:stretch/>
        </p:blipFill>
        <p:spPr>
          <a:xfrm>
            <a:off x="128746" y="1447800"/>
            <a:ext cx="8666480" cy="4999892"/>
          </a:xfrm>
        </p:spPr>
      </p:pic>
    </p:spTree>
    <p:extLst>
      <p:ext uri="{BB962C8B-B14F-4D97-AF65-F5344CB8AC3E}">
        <p14:creationId xmlns:p14="http://schemas.microsoft.com/office/powerpoint/2010/main" val="3568455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119636-DF51-E34C-8A2C-F2A208B2A5E7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1B44A0-C815-4047-8D6A-8C5D59BE6558}"/>
              </a:ext>
            </a:extLst>
          </p:cNvPr>
          <p:cNvSpPr/>
          <p:nvPr/>
        </p:nvSpPr>
        <p:spPr>
          <a:xfrm>
            <a:off x="381000" y="6858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8BE94A4-3807-6D47-A022-90CFC29F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00" y="134471"/>
            <a:ext cx="8913813" cy="914400"/>
          </a:xfrm>
        </p:spPr>
        <p:txBody>
          <a:bodyPr/>
          <a:lstStyle/>
          <a:p>
            <a:r>
              <a:rPr lang="en-US" dirty="0"/>
              <a:t>Samantha </a:t>
            </a:r>
            <a:r>
              <a:rPr lang="en-US" dirty="0" err="1"/>
              <a:t>Holquist</a:t>
            </a:r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0163D88-46B4-2444-BD14-BF1034665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8" t="22967" r="7234" b="13422"/>
          <a:stretch/>
        </p:blipFill>
        <p:spPr>
          <a:xfrm>
            <a:off x="219642" y="1121380"/>
            <a:ext cx="9381557" cy="5736620"/>
          </a:xfrm>
        </p:spPr>
      </p:pic>
    </p:spTree>
    <p:extLst>
      <p:ext uri="{BB962C8B-B14F-4D97-AF65-F5344CB8AC3E}">
        <p14:creationId xmlns:p14="http://schemas.microsoft.com/office/powerpoint/2010/main" val="62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6-28 08.00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18685" r="23566" b="4717"/>
          <a:stretch/>
        </p:blipFill>
        <p:spPr>
          <a:xfrm>
            <a:off x="396293" y="85669"/>
            <a:ext cx="7544346" cy="66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64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6-06-28 07.58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8843" r="16967" b="6206"/>
          <a:stretch/>
        </p:blipFill>
        <p:spPr>
          <a:xfrm>
            <a:off x="89230" y="306251"/>
            <a:ext cx="8286954" cy="54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4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ED559E-4374-BC4A-8092-43963C5F64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765560"/>
          </a:xfrm>
        </p:spPr>
      </p:pic>
    </p:spTree>
    <p:extLst>
      <p:ext uri="{BB962C8B-B14F-4D97-AF65-F5344CB8AC3E}">
        <p14:creationId xmlns:p14="http://schemas.microsoft.com/office/powerpoint/2010/main" val="1653787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2AA6F5-7E90-344E-9B96-C7CA54F5C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" y="202349"/>
            <a:ext cx="9106804" cy="64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7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0A27B-32A9-EE43-B7F8-48B121F2E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9" y="381000"/>
            <a:ext cx="885366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3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C86E07-179F-B64D-845C-25BF9599B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6" y="457200"/>
            <a:ext cx="872646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3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8D8D7-56A4-BA41-8271-D1BE058A4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19" y="228600"/>
            <a:ext cx="939352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74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833C25-F5A4-E74A-B646-9ADEE8457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599"/>
            <a:ext cx="9117652" cy="64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08680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15476</TotalTime>
  <Words>20</Words>
  <Application>Microsoft Macintosh PowerPoint</Application>
  <PresentationFormat>On-screen Show (4:3)</PresentationFormat>
  <Paragraphs>11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Century Gothic</vt:lpstr>
      <vt:lpstr>Wingdings 2</vt:lpstr>
      <vt:lpstr>Perception</vt:lpstr>
      <vt:lpstr>  Student Voice:  The Nuts and Bolts and the Latest Research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Samantha Holquist</vt:lpstr>
      <vt:lpstr>Samantha Holquist</vt:lpstr>
    </vt:vector>
  </TitlesOfParts>
  <Company>Penn State University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Mitra</dc:creator>
  <cp:lastModifiedBy>Mitra, Dana</cp:lastModifiedBy>
  <cp:revision>165</cp:revision>
  <cp:lastPrinted>2016-10-29T17:14:51Z</cp:lastPrinted>
  <dcterms:created xsi:type="dcterms:W3CDTF">2012-02-24T05:34:56Z</dcterms:created>
  <dcterms:modified xsi:type="dcterms:W3CDTF">2018-06-25T17:21:42Z</dcterms:modified>
</cp:coreProperties>
</file>